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71" r:id="rId4"/>
    <p:sldId id="269" r:id="rId5"/>
    <p:sldId id="272" r:id="rId6"/>
    <p:sldId id="27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4F2683"/>
    <a:srgbClr val="F6AC41"/>
    <a:srgbClr val="DE3B3C"/>
    <a:srgbClr val="ABC61F"/>
    <a:srgbClr val="1573BD"/>
    <a:srgbClr val="807F83"/>
    <a:srgbClr val="3C1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8"/>
    <p:restoredTop sz="94618"/>
  </p:normalViewPr>
  <p:slideViewPr>
    <p:cSldViewPr snapToGrid="0" snapToObjects="1">
      <p:cViewPr varScale="1">
        <p:scale>
          <a:sx n="78" d="100"/>
          <a:sy n="78" d="100"/>
        </p:scale>
        <p:origin x="156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7E02-177F-1742-9B54-4359DFA8066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D64E-5987-2D4B-9D87-3BA09D93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7568-298B-6740-9B9F-550E69FACD2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7D68-8AC4-0440-B1C1-67A64591B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0D5FB7F6-CCDF-4591-B189-FFD7459006F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03/17/11</a:t>
            </a:r>
          </a:p>
        </p:txBody>
      </p:sp>
      <p:sp>
        <p:nvSpPr>
          <p:cNvPr id="63491" name="Rectangle 7">
            <a:extLst>
              <a:ext uri="{FF2B5EF4-FFF2-40B4-BE49-F238E27FC236}">
                <a16:creationId xmlns:a16="http://schemas.microsoft.com/office/drawing/2014/main" id="{D1DD616E-2501-4E16-A769-E9235C5B54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DC9420-547F-4DC0-8007-CEE1AA685FFB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2" name="Text Box 1">
            <a:extLst>
              <a:ext uri="{FF2B5EF4-FFF2-40B4-BE49-F238E27FC236}">
                <a16:creationId xmlns:a16="http://schemas.microsoft.com/office/drawing/2014/main" id="{28FCE49C-174C-4FA8-A48B-4938B3C4A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3" name="Text Box 2">
            <a:extLst>
              <a:ext uri="{FF2B5EF4-FFF2-40B4-BE49-F238E27FC236}">
                <a16:creationId xmlns:a16="http://schemas.microsoft.com/office/drawing/2014/main" id="{39052639-2D5C-4BBB-9314-034B3EC46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latin typeface="Calibri" panose="020F0502020204030204" pitchFamily="34" charset="0"/>
              </a:rPr>
              <a:t>Instructions for space lander challenge (full instructions available in separate document)</a:t>
            </a:r>
          </a:p>
        </p:txBody>
      </p:sp>
      <p:sp>
        <p:nvSpPr>
          <p:cNvPr id="63494" name="Text Box 3">
            <a:extLst>
              <a:ext uri="{FF2B5EF4-FFF2-40B4-BE49-F238E27FC236}">
                <a16:creationId xmlns:a16="http://schemas.microsoft.com/office/drawing/2014/main" id="{80F6B46C-47A3-41F9-A785-19E8FA3F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38651C1-EDD3-421E-8836-7ACF7FAB12BB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1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0D5FB7F6-CCDF-4591-B189-FFD7459006F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03/17/11</a:t>
            </a:r>
          </a:p>
        </p:txBody>
      </p:sp>
      <p:sp>
        <p:nvSpPr>
          <p:cNvPr id="63491" name="Rectangle 7">
            <a:extLst>
              <a:ext uri="{FF2B5EF4-FFF2-40B4-BE49-F238E27FC236}">
                <a16:creationId xmlns:a16="http://schemas.microsoft.com/office/drawing/2014/main" id="{D1DD616E-2501-4E16-A769-E9235C5B54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DC9420-547F-4DC0-8007-CEE1AA685FFB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2" name="Text Box 1">
            <a:extLst>
              <a:ext uri="{FF2B5EF4-FFF2-40B4-BE49-F238E27FC236}">
                <a16:creationId xmlns:a16="http://schemas.microsoft.com/office/drawing/2014/main" id="{28FCE49C-174C-4FA8-A48B-4938B3C4A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3" name="Text Box 2">
            <a:extLst>
              <a:ext uri="{FF2B5EF4-FFF2-40B4-BE49-F238E27FC236}">
                <a16:creationId xmlns:a16="http://schemas.microsoft.com/office/drawing/2014/main" id="{39052639-2D5C-4BBB-9314-034B3EC46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latin typeface="Calibri" panose="020F0502020204030204" pitchFamily="34" charset="0"/>
              </a:rPr>
              <a:t>Instructions for space lander challenge (full instructions available in separate document)</a:t>
            </a:r>
          </a:p>
        </p:txBody>
      </p:sp>
      <p:sp>
        <p:nvSpPr>
          <p:cNvPr id="63494" name="Text Box 3">
            <a:extLst>
              <a:ext uri="{FF2B5EF4-FFF2-40B4-BE49-F238E27FC236}">
                <a16:creationId xmlns:a16="http://schemas.microsoft.com/office/drawing/2014/main" id="{80F6B46C-47A3-41F9-A785-19E8FA3F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38651C1-EDD3-421E-8836-7ACF7FAB12BB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8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0D5FB7F6-CCDF-4591-B189-FFD7459006F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03/17/11</a:t>
            </a:r>
          </a:p>
        </p:txBody>
      </p:sp>
      <p:sp>
        <p:nvSpPr>
          <p:cNvPr id="63491" name="Rectangle 7">
            <a:extLst>
              <a:ext uri="{FF2B5EF4-FFF2-40B4-BE49-F238E27FC236}">
                <a16:creationId xmlns:a16="http://schemas.microsoft.com/office/drawing/2014/main" id="{D1DD616E-2501-4E16-A769-E9235C5B54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DC9420-547F-4DC0-8007-CEE1AA685FFB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2" name="Text Box 1">
            <a:extLst>
              <a:ext uri="{FF2B5EF4-FFF2-40B4-BE49-F238E27FC236}">
                <a16:creationId xmlns:a16="http://schemas.microsoft.com/office/drawing/2014/main" id="{28FCE49C-174C-4FA8-A48B-4938B3C4A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3" name="Text Box 2">
            <a:extLst>
              <a:ext uri="{FF2B5EF4-FFF2-40B4-BE49-F238E27FC236}">
                <a16:creationId xmlns:a16="http://schemas.microsoft.com/office/drawing/2014/main" id="{39052639-2D5C-4BBB-9314-034B3EC46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latin typeface="Calibri" panose="020F0502020204030204" pitchFamily="34" charset="0"/>
              </a:rPr>
              <a:t>Instructions for space lander challenge (full instructions available in separate document)</a:t>
            </a:r>
          </a:p>
        </p:txBody>
      </p:sp>
      <p:sp>
        <p:nvSpPr>
          <p:cNvPr id="63494" name="Text Box 3">
            <a:extLst>
              <a:ext uri="{FF2B5EF4-FFF2-40B4-BE49-F238E27FC236}">
                <a16:creationId xmlns:a16="http://schemas.microsoft.com/office/drawing/2014/main" id="{80F6B46C-47A3-41F9-A785-19E8FA3F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38651C1-EDD3-421E-8836-7ACF7FAB12BB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25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4A24-CCD4-E849-8882-22BD847D2D4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spcAft>
          <a:spcPts val="1200"/>
        </a:spcAft>
        <a:buNone/>
        <a:defRPr sz="5000" b="1" i="0" kern="1200" baseline="0">
          <a:solidFill>
            <a:srgbClr val="3C1B71"/>
          </a:solidFill>
          <a:latin typeface="Arial"/>
          <a:ea typeface="+mj-ea"/>
          <a:cs typeface="+mj-cs"/>
        </a:defRPr>
      </a:lvl1pPr>
    </p:titleStyle>
    <p:bodyStyle>
      <a:lvl1pPr marL="687600" indent="-687600" algn="l" defTabSz="457200" rtl="0" eaLnBrk="1" latinLnBrk="0" hangingPunct="1">
        <a:spcBef>
          <a:spcPts val="0"/>
        </a:spcBef>
        <a:spcAft>
          <a:spcPts val="2400"/>
        </a:spcAft>
        <a:buSzPct val="75000"/>
        <a:buFont typeface="Arial"/>
        <a:buChar char="•"/>
        <a:defRPr sz="2800" kern="1200" baseline="0">
          <a:solidFill>
            <a:srgbClr val="807F83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807F83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07F83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07F83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07F83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2I8AoB1xgU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9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404" y="1734057"/>
            <a:ext cx="8005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C1B71"/>
                </a:solidFill>
                <a:latin typeface="Arial"/>
                <a:cs typeface="Arial Unicode MS"/>
              </a:rPr>
              <a:t>Space Lander Challenge</a:t>
            </a:r>
            <a:endParaRPr lang="en-US" sz="3600" dirty="0">
              <a:solidFill>
                <a:srgbClr val="3C1B71"/>
              </a:solidFill>
              <a:latin typeface="Arial"/>
              <a:cs typeface="Arial Unicode MS"/>
            </a:endParaRPr>
          </a:p>
        </p:txBody>
      </p:sp>
      <p:pic>
        <p:nvPicPr>
          <p:cNvPr id="3" name="Google Shape;613;g6126d7a836_0_1">
            <a:extLst>
              <a:ext uri="{FF2B5EF4-FFF2-40B4-BE49-F238E27FC236}">
                <a16:creationId xmlns:a16="http://schemas.microsoft.com/office/drawing/2014/main" id="{3E2554B9-8672-4C6A-AB54-FFB03C86AAD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625" y="6284126"/>
            <a:ext cx="6873600" cy="46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48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8">
            <a:extLst>
              <a:ext uri="{FF2B5EF4-FFF2-40B4-BE49-F238E27FC236}">
                <a16:creationId xmlns:a16="http://schemas.microsoft.com/office/drawing/2014/main" id="{F99DA618-3281-4624-9F58-F37FB1D354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127819"/>
            <a:ext cx="9144001" cy="101047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2700" i="1" dirty="0">
                <a:solidFill>
                  <a:schemeClr val="tx1"/>
                </a:solidFill>
              </a:rPr>
              <a:t>7 Minutes of Terror: Curiosity Rover’s Landing</a:t>
            </a:r>
          </a:p>
        </p:txBody>
      </p:sp>
      <p:pic>
        <p:nvPicPr>
          <p:cNvPr id="2" name="Online Media 1" title="7 Minutes of Terror: Curiosity Rover's Risky Mars Landing | Video">
            <a:hlinkClick r:id="" action="ppaction://media"/>
            <a:extLst>
              <a:ext uri="{FF2B5EF4-FFF2-40B4-BE49-F238E27FC236}">
                <a16:creationId xmlns:a16="http://schemas.microsoft.com/office/drawing/2014/main" id="{1CF9DE55-C363-4D35-AEC7-08B6C12F89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4039" y="855407"/>
            <a:ext cx="8835922" cy="49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413123B7-4A73-4F5B-867A-4DD68592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640" y="0"/>
            <a:ext cx="61722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300" dirty="0">
                <a:solidFill>
                  <a:schemeClr val="tx1"/>
                </a:solidFill>
              </a:rPr>
              <a:t>Space Lander Challenge</a:t>
            </a:r>
          </a:p>
        </p:txBody>
      </p:sp>
      <p:sp>
        <p:nvSpPr>
          <p:cNvPr id="62467" name="Text Box 2">
            <a:extLst>
              <a:ext uri="{FF2B5EF4-FFF2-40B4-BE49-F238E27FC236}">
                <a16:creationId xmlns:a16="http://schemas.microsoft.com/office/drawing/2014/main" id="{09DDF2E3-9CAA-4653-A063-EBD1638E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051"/>
          </a:p>
        </p:txBody>
      </p:sp>
      <p:sp>
        <p:nvSpPr>
          <p:cNvPr id="62470" name="Text Box 5">
            <a:extLst>
              <a:ext uri="{FF2B5EF4-FFF2-40B4-BE49-F238E27FC236}">
                <a16:creationId xmlns:a16="http://schemas.microsoft.com/office/drawing/2014/main" id="{C7C772DE-CA14-4A44-B893-24DBC1C3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640" y="1029892"/>
            <a:ext cx="6816608" cy="500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3751" rIns="67500" bIns="3375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sz="1867" dirty="0">
                <a:solidFill>
                  <a:schemeClr val="tx1"/>
                </a:solidFill>
                <a:latin typeface="Arial" panose="020B0604020202020204" pitchFamily="34" charset="0"/>
              </a:rPr>
              <a:t>Design and build a lander that will land upright after a drop of 1.5 meters without blocking the solar panel</a:t>
            </a:r>
          </a:p>
          <a:p>
            <a:pPr eaLnBrk="1" hangingPunct="1"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sz="1867" dirty="0">
                <a:solidFill>
                  <a:schemeClr val="tx1"/>
                </a:solidFill>
                <a:latin typeface="Arial" panose="020B0604020202020204" pitchFamily="34" charset="0"/>
              </a:rPr>
              <a:t>You can only use the supplies in the bag</a:t>
            </a:r>
          </a:p>
          <a:p>
            <a:pPr eaLnBrk="1" hangingPunct="1"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sz="1867" dirty="0">
                <a:solidFill>
                  <a:schemeClr val="tx1"/>
                </a:solidFill>
                <a:latin typeface="Arial" panose="020B0604020202020204" pitchFamily="34" charset="0"/>
              </a:rPr>
              <a:t>You have </a:t>
            </a:r>
            <a:r>
              <a:rPr lang="en-CA" altLang="en-US" sz="1867" b="1" dirty="0">
                <a:solidFill>
                  <a:schemeClr val="tx1"/>
                </a:solidFill>
                <a:latin typeface="Arial" panose="020B0604020202020204" pitchFamily="34" charset="0"/>
              </a:rPr>
              <a:t>30 minutes </a:t>
            </a:r>
            <a:r>
              <a:rPr lang="en-CA" altLang="en-US" sz="1867" dirty="0">
                <a:solidFill>
                  <a:schemeClr val="tx1"/>
                </a:solidFill>
                <a:latin typeface="Arial" panose="020B0604020202020204" pitchFamily="34" charset="0"/>
              </a:rPr>
              <a:t>to design and build your lander</a:t>
            </a:r>
          </a:p>
          <a:p>
            <a:pPr eaLnBrk="1" hangingPunct="1"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sz="1867" dirty="0">
                <a:solidFill>
                  <a:schemeClr val="tx1"/>
                </a:solidFill>
                <a:latin typeface="Arial" panose="020B0604020202020204" pitchFamily="34" charset="0"/>
              </a:rPr>
              <a:t>You can test it as many times as you want.</a:t>
            </a:r>
          </a:p>
          <a:p>
            <a:pPr eaLnBrk="1" hangingPunct="1"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A91833F2-7F4D-45E3-883C-F1A98CCD8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51" y="4234702"/>
            <a:ext cx="5093111" cy="1931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142A7C-8686-4D4A-888E-5C2AB1136DE7}"/>
              </a:ext>
            </a:extLst>
          </p:cNvPr>
          <p:cNvSpPr txBox="1"/>
          <p:nvPr/>
        </p:nvSpPr>
        <p:spPr>
          <a:xfrm>
            <a:off x="6040740" y="5731804"/>
            <a:ext cx="276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InSight</a:t>
            </a:r>
            <a:r>
              <a:rPr lang="en-CA" dirty="0"/>
              <a:t> Mars Lander (NASA)</a:t>
            </a:r>
          </a:p>
        </p:txBody>
      </p:sp>
    </p:spTree>
    <p:extLst>
      <p:ext uri="{BB962C8B-B14F-4D97-AF65-F5344CB8AC3E}">
        <p14:creationId xmlns:p14="http://schemas.microsoft.com/office/powerpoint/2010/main" val="3083206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413123B7-4A73-4F5B-867A-4DD68592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640" y="0"/>
            <a:ext cx="61722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300" dirty="0">
                <a:solidFill>
                  <a:schemeClr val="tx1"/>
                </a:solidFill>
              </a:rPr>
              <a:t>Space Lander Challenge</a:t>
            </a:r>
          </a:p>
        </p:txBody>
      </p:sp>
      <p:sp>
        <p:nvSpPr>
          <p:cNvPr id="62467" name="Text Box 2">
            <a:extLst>
              <a:ext uri="{FF2B5EF4-FFF2-40B4-BE49-F238E27FC236}">
                <a16:creationId xmlns:a16="http://schemas.microsoft.com/office/drawing/2014/main" id="{09DDF2E3-9CAA-4653-A063-EBD1638E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051"/>
          </a:p>
        </p:txBody>
      </p:sp>
      <p:sp>
        <p:nvSpPr>
          <p:cNvPr id="62470" name="Text Box 5">
            <a:extLst>
              <a:ext uri="{FF2B5EF4-FFF2-40B4-BE49-F238E27FC236}">
                <a16:creationId xmlns:a16="http://schemas.microsoft.com/office/drawing/2014/main" id="{C7C772DE-CA14-4A44-B893-24DBC1C3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639" y="1029892"/>
            <a:ext cx="7772401" cy="500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3751" rIns="67500" bIns="3375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1867" dirty="0">
                <a:solidFill>
                  <a:schemeClr val="tx1"/>
                </a:solidFill>
                <a:latin typeface="Arial" panose="020B0604020202020204" pitchFamily="34" charset="0"/>
              </a:rPr>
              <a:t>Success Levels: </a:t>
            </a:r>
          </a:p>
          <a:p>
            <a:pPr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1867" dirty="0">
                <a:solidFill>
                  <a:schemeClr val="tx1"/>
                </a:solidFill>
                <a:latin typeface="Arial" panose="020B0604020202020204" pitchFamily="34" charset="0"/>
              </a:rPr>
              <a:t>1. Your lander lands upright after a 1.5m drop three times in a row</a:t>
            </a:r>
          </a:p>
          <a:p>
            <a:pPr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1867" dirty="0">
                <a:solidFill>
                  <a:schemeClr val="tx1"/>
                </a:solidFill>
                <a:latin typeface="Arial" panose="020B0604020202020204" pitchFamily="34" charset="0"/>
              </a:rPr>
              <a:t>2. Your lander lands upright after being dropped upside down from 1.5m</a:t>
            </a:r>
          </a:p>
          <a:p>
            <a:pPr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1867" dirty="0">
                <a:solidFill>
                  <a:schemeClr val="tx1"/>
                </a:solidFill>
                <a:latin typeface="Arial" panose="020B0604020202020204" pitchFamily="34" charset="0"/>
              </a:rPr>
              <a:t>3. Your lander lands upright after being thrown in the air</a:t>
            </a:r>
          </a:p>
          <a:p>
            <a:pPr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1867" dirty="0">
                <a:solidFill>
                  <a:schemeClr val="tx1"/>
                </a:solidFill>
                <a:latin typeface="Arial" panose="020B0604020202020204" pitchFamily="34" charset="0"/>
              </a:rPr>
              <a:t>4. Your lander succeeds in 1-3 and uses minimal materials</a:t>
            </a:r>
          </a:p>
          <a:p>
            <a:pPr eaLnBrk="1" hangingPunct="1"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CA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B0CDF-5C48-47F4-98D0-85C7130E166F}"/>
              </a:ext>
            </a:extLst>
          </p:cNvPr>
          <p:cNvSpPr txBox="1"/>
          <p:nvPr/>
        </p:nvSpPr>
        <p:spPr>
          <a:xfrm>
            <a:off x="6040740" y="5731804"/>
            <a:ext cx="276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InSight</a:t>
            </a:r>
            <a:r>
              <a:rPr lang="en-CA" dirty="0"/>
              <a:t> Mars Lander (NASA)</a:t>
            </a:r>
          </a:p>
        </p:txBody>
      </p:sp>
      <p:pic>
        <p:nvPicPr>
          <p:cNvPr id="7" name="Picture 6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E4C26D58-296A-41DC-90D4-477054DAB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51" y="4234702"/>
            <a:ext cx="5093111" cy="19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27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413123B7-4A73-4F5B-867A-4DD68592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934838"/>
            <a:ext cx="61722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EEECE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6000" dirty="0">
                <a:solidFill>
                  <a:schemeClr val="tx1"/>
                </a:solidFill>
              </a:rPr>
              <a:t>Good Luck!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B0CDF-5C48-47F4-98D0-85C7130E166F}"/>
              </a:ext>
            </a:extLst>
          </p:cNvPr>
          <p:cNvSpPr txBox="1"/>
          <p:nvPr/>
        </p:nvSpPr>
        <p:spPr>
          <a:xfrm>
            <a:off x="6040740" y="5731804"/>
            <a:ext cx="276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InSight</a:t>
            </a:r>
            <a:r>
              <a:rPr lang="en-CA" dirty="0"/>
              <a:t> Mars Lander (NASA)</a:t>
            </a:r>
          </a:p>
        </p:txBody>
      </p:sp>
      <p:pic>
        <p:nvPicPr>
          <p:cNvPr id="7" name="Picture 6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E4C26D58-296A-41DC-90D4-477054DAB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51" y="4234702"/>
            <a:ext cx="5093111" cy="1931776"/>
          </a:xfrm>
          <a:prstGeom prst="rect">
            <a:avLst/>
          </a:prstGeom>
        </p:spPr>
      </p:pic>
      <p:pic>
        <p:nvPicPr>
          <p:cNvPr id="5" name="Google Shape;613;g6126d7a836_0_1">
            <a:extLst>
              <a:ext uri="{FF2B5EF4-FFF2-40B4-BE49-F238E27FC236}">
                <a16:creationId xmlns:a16="http://schemas.microsoft.com/office/drawing/2014/main" id="{2234220E-BA99-42AD-B232-DAE3212AADC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625" y="6284126"/>
            <a:ext cx="6873600" cy="46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784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194</Words>
  <Application>Microsoft Office PowerPoint</Application>
  <PresentationFormat>On-screen Show (4:3)</PresentationFormat>
  <Paragraphs>45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7 Minutes of Terror: Curiosity Rover’s Landing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CPXS-Admin</cp:lastModifiedBy>
  <cp:revision>42</cp:revision>
  <cp:lastPrinted>2012-01-12T15:01:17Z</cp:lastPrinted>
  <dcterms:created xsi:type="dcterms:W3CDTF">2011-12-23T15:22:14Z</dcterms:created>
  <dcterms:modified xsi:type="dcterms:W3CDTF">2019-09-09T13:00:18Z</dcterms:modified>
</cp:coreProperties>
</file>