
<file path=[Content_Types].xml><?xml version="1.0" encoding="utf-8"?>
<Types xmlns="http://schemas.openxmlformats.org/package/2006/content-types">
  <Default Extension="gif" ContentType="image/gif"/>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Lst>
  <p:notesMasterIdLst>
    <p:notesMasterId r:id="rId45"/>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8" roundtripDataSignature="AMtx7mhW7YEgrZkfbr1h9ewa4UKnTXF9U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1704"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customschemas.google.com/relationships/presentationmetadata" Target="metadata"/><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space.com/32205-exomars-mars-orbiter-rover-missions-explained-infographic.html"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theguardian.com/science/european-space-agency"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www.sti.nasa.gov/spinoff/spinitem?title=Onboard+Systems+Record+Unique+Videos+of+Space+Missions" TargetMode="External"/><Relationship Id="rId7" Type="http://schemas.openxmlformats.org/officeDocument/2006/relationships/hyperlink" Target="http://www.sti.nasa.gov/spinoff/spinitem?title=Technologies+Advance+UAVs+for+Science,+Military" TargetMode="External"/><Relationship Id="rId2" Type="http://schemas.openxmlformats.org/officeDocument/2006/relationships/slide" Target="../slides/slide32.xml"/><Relationship Id="rId1" Type="http://schemas.openxmlformats.org/officeDocument/2006/relationships/notesMaster" Target="../notesMasters/notesMaster1.xml"/><Relationship Id="rId6" Type="http://schemas.openxmlformats.org/officeDocument/2006/relationships/hyperlink" Target="http://www.sti.nasa.gov/spinoff/spinitem?title=Bacteria+Provide+Cleanup+of+Oil+Spills,+Wastewater" TargetMode="External"/><Relationship Id="rId5" Type="http://schemas.openxmlformats.org/officeDocument/2006/relationships/hyperlink" Target="http://www.sti.nasa.gov/spinoff/spinitem?title=Apollo-Era+Life+Rafts+Save+Hundreds+of+Sailors" TargetMode="External"/><Relationship Id="rId4" Type="http://schemas.openxmlformats.org/officeDocument/2006/relationships/hyperlink" Target="http://www.sti.nasa.gov/spinoff/spinitem?title=Tough+Textiles+Protect+Payloads+and+Public+Safety+Officers"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0:notes"/>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rgbClr val="000000"/>
              </a:buClr>
              <a:buSzPts val="1200"/>
              <a:buFont typeface="Times New Roman"/>
              <a:buNone/>
            </a:pPr>
            <a:r>
              <a:rPr lang="en-US" sz="1200" b="0" i="0" u="none" strike="noStrike" cap="none">
                <a:solidFill>
                  <a:srgbClr val="000000"/>
                </a:solidFill>
                <a:latin typeface="Calibri"/>
                <a:ea typeface="Calibri"/>
                <a:cs typeface="Calibri"/>
                <a:sym typeface="Calibri"/>
              </a:rPr>
              <a:t>03/17/11</a:t>
            </a:r>
            <a:endParaRPr/>
          </a:p>
        </p:txBody>
      </p:sp>
      <p:sp>
        <p:nvSpPr>
          <p:cNvPr id="248" name="Google Shape;248;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
        <p:nvSpPr>
          <p:cNvPr id="249" name="Google Shape;249;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 name="Google Shape;250;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latin typeface="Calibri"/>
                <a:ea typeface="Calibri"/>
                <a:cs typeface="Calibri"/>
                <a:sym typeface="Calibri"/>
              </a:rPr>
              <a:t>Another example: Ariane 501</a:t>
            </a:r>
            <a:endParaRPr/>
          </a:p>
          <a:p>
            <a:pPr marL="0" lvl="0" indent="-76200" algn="l" rtl="0">
              <a:spcBef>
                <a:spcPts val="0"/>
              </a:spcBef>
              <a:spcAft>
                <a:spcPts val="0"/>
              </a:spcAft>
              <a:buClr>
                <a:schemeClr val="dk1"/>
              </a:buClr>
              <a:buSzPts val="1200"/>
              <a:buFont typeface="Calibri"/>
              <a:buChar char="-"/>
            </a:pPr>
            <a:r>
              <a:rPr lang="en-US">
                <a:latin typeface="Calibri"/>
                <a:ea typeface="Calibri"/>
                <a:cs typeface="Calibri"/>
                <a:sym typeface="Calibri"/>
              </a:rPr>
              <a:t>1996, ESA</a:t>
            </a:r>
            <a:endParaRPr/>
          </a:p>
          <a:p>
            <a:pPr marL="0" lvl="0" indent="-76200" algn="l" rtl="0">
              <a:spcBef>
                <a:spcPts val="0"/>
              </a:spcBef>
              <a:spcAft>
                <a:spcPts val="0"/>
              </a:spcAft>
              <a:buClr>
                <a:schemeClr val="dk1"/>
              </a:buClr>
              <a:buSzPts val="1200"/>
              <a:buFont typeface="Calibri"/>
              <a:buChar char="-"/>
            </a:pPr>
            <a:r>
              <a:rPr lang="en-US">
                <a:latin typeface="Calibri"/>
                <a:ea typeface="Calibri"/>
                <a:cs typeface="Calibri"/>
                <a:sym typeface="Calibri"/>
              </a:rPr>
              <a:t> Error in software design</a:t>
            </a:r>
            <a:endParaRPr/>
          </a:p>
          <a:p>
            <a:pPr marL="0" lvl="0" indent="-76200" algn="l" rtl="0">
              <a:spcBef>
                <a:spcPts val="0"/>
              </a:spcBef>
              <a:spcAft>
                <a:spcPts val="0"/>
              </a:spcAft>
              <a:buClr>
                <a:schemeClr val="dk1"/>
              </a:buClr>
              <a:buSzPts val="1200"/>
              <a:buFont typeface="Calibri"/>
              <a:buChar char="-"/>
            </a:pPr>
            <a:r>
              <a:rPr lang="en-US">
                <a:latin typeface="Calibri"/>
                <a:ea typeface="Calibri"/>
                <a:cs typeface="Calibri"/>
                <a:sym typeface="Calibri"/>
              </a:rPr>
              <a:t>Veered off track after 37s and destroyed by automatic self-destruct system</a:t>
            </a:r>
            <a:endParaRPr/>
          </a:p>
          <a:p>
            <a:pPr marL="0" lvl="0" indent="-76200" algn="l" rtl="0">
              <a:spcBef>
                <a:spcPts val="0"/>
              </a:spcBef>
              <a:spcAft>
                <a:spcPts val="0"/>
              </a:spcAft>
              <a:buClr>
                <a:schemeClr val="dk1"/>
              </a:buClr>
              <a:buSzPts val="1200"/>
              <a:buFont typeface="Calibri"/>
              <a:buChar char="-"/>
            </a:pPr>
            <a:r>
              <a:rPr lang="en-US">
                <a:latin typeface="Calibri"/>
                <a:ea typeface="Calibri"/>
                <a:cs typeface="Calibri"/>
                <a:sym typeface="Calibri"/>
              </a:rPr>
              <a:t>Cost: $370 million – most expensive coding error in history!</a:t>
            </a:r>
            <a:endParaRPr/>
          </a:p>
        </p:txBody>
      </p:sp>
      <p:sp>
        <p:nvSpPr>
          <p:cNvPr id="251" name="Google Shape;251;p10:notes"/>
          <p:cNvSpPr txBox="1"/>
          <p:nvPr/>
        </p:nvSpPr>
        <p:spPr>
          <a:xfrm>
            <a:off x="3884613" y="8685213"/>
            <a:ext cx="2971800" cy="457200"/>
          </a:xfrm>
          <a:prstGeom prst="rect">
            <a:avLst/>
          </a:prstGeom>
          <a:noFill/>
          <a:ln>
            <a:noFill/>
          </a:ln>
        </p:spPr>
        <p:txBody>
          <a:bodyPr spcFirstLastPara="1" wrap="square" lIns="90000" tIns="46800" rIns="90000" bIns="46800" anchor="b" anchorCtr="0">
            <a:noAutofit/>
          </a:bodyPr>
          <a:lstStyle/>
          <a:p>
            <a:pPr marL="0" marR="0" lvl="0" indent="0" algn="r" rtl="0">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1:notes"/>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rgbClr val="000000"/>
              </a:buClr>
              <a:buSzPts val="1200"/>
              <a:buFont typeface="Times New Roman"/>
              <a:buNone/>
            </a:pPr>
            <a:r>
              <a:rPr lang="en-US" sz="1200" b="0" i="0" u="none" strike="noStrike" cap="none">
                <a:solidFill>
                  <a:srgbClr val="000000"/>
                </a:solidFill>
                <a:latin typeface="Calibri"/>
                <a:ea typeface="Calibri"/>
                <a:cs typeface="Calibri"/>
                <a:sym typeface="Calibri"/>
              </a:rPr>
              <a:t>03/17/11</a:t>
            </a:r>
            <a:endParaRPr/>
          </a:p>
        </p:txBody>
      </p:sp>
      <p:sp>
        <p:nvSpPr>
          <p:cNvPr id="259" name="Google Shape;259;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Calibri"/>
                <a:ea typeface="Calibri"/>
                <a:cs typeface="Calibri"/>
                <a:sym typeface="Calibri"/>
              </a:rPr>
              <a:t>11</a:t>
            </a:fld>
            <a:endParaRPr sz="1200" b="0" i="0" u="none" strike="noStrike" cap="none">
              <a:solidFill>
                <a:srgbClr val="000000"/>
              </a:solidFill>
              <a:latin typeface="Calibri"/>
              <a:ea typeface="Calibri"/>
              <a:cs typeface="Calibri"/>
              <a:sym typeface="Calibri"/>
            </a:endParaRPr>
          </a:p>
        </p:txBody>
      </p:sp>
      <p:sp>
        <p:nvSpPr>
          <p:cNvPr id="260" name="Google Shape;260;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12700" cap="flat" cmpd="sng">
            <a:solidFill>
              <a:srgbClr val="000000"/>
            </a:solidFill>
            <a:prstDash val="solid"/>
            <a:round/>
            <a:headEnd type="none" w="sm" len="sm"/>
            <a:tailEnd type="none" w="sm" len="sm"/>
          </a:ln>
        </p:spPr>
      </p:sp>
      <p:sp>
        <p:nvSpPr>
          <p:cNvPr id="261" name="Google Shape;261;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latin typeface="Calibri"/>
                <a:ea typeface="Calibri"/>
                <a:cs typeface="Calibri"/>
                <a:sym typeface="Calibri"/>
              </a:rPr>
              <a:t>Humans have evolved to live on the surface of the Earth, so being in space for any length of time can cause a multitude of health problems. </a:t>
            </a:r>
            <a:endParaRPr/>
          </a:p>
        </p:txBody>
      </p:sp>
      <p:sp>
        <p:nvSpPr>
          <p:cNvPr id="262" name="Google Shape;262;p11:notes"/>
          <p:cNvSpPr txBox="1"/>
          <p:nvPr/>
        </p:nvSpPr>
        <p:spPr>
          <a:xfrm>
            <a:off x="3884613" y="8685213"/>
            <a:ext cx="2971800" cy="457200"/>
          </a:xfrm>
          <a:prstGeom prst="rect">
            <a:avLst/>
          </a:prstGeom>
          <a:noFill/>
          <a:ln>
            <a:noFill/>
          </a:ln>
        </p:spPr>
        <p:txBody>
          <a:bodyPr spcFirstLastPara="1" wrap="square" lIns="90000" tIns="46800" rIns="90000" bIns="46800" anchor="b" anchorCtr="0">
            <a:noAutofit/>
          </a:bodyPr>
          <a:lstStyle/>
          <a:p>
            <a:pPr marL="0" marR="0" lvl="0" indent="0" algn="r" rtl="0">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Calibri"/>
                <a:ea typeface="Calibri"/>
                <a:cs typeface="Calibri"/>
                <a:sym typeface="Calibri"/>
              </a:rPr>
              <a:t>11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12:notes"/>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rgbClr val="000000"/>
              </a:buClr>
              <a:buSzPts val="1200"/>
              <a:buFont typeface="Times New Roman"/>
              <a:buNone/>
            </a:pPr>
            <a:r>
              <a:rPr lang="en-US" sz="1200" b="0" i="0" u="none" strike="noStrike" cap="none">
                <a:solidFill>
                  <a:srgbClr val="000000"/>
                </a:solidFill>
                <a:latin typeface="Calibri"/>
                <a:ea typeface="Calibri"/>
                <a:cs typeface="Calibri"/>
                <a:sym typeface="Calibri"/>
              </a:rPr>
              <a:t>03/17/11</a:t>
            </a:r>
            <a:endParaRPr/>
          </a:p>
        </p:txBody>
      </p:sp>
      <p:sp>
        <p:nvSpPr>
          <p:cNvPr id="270" name="Google Shape;270;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Calibri"/>
                <a:ea typeface="Calibri"/>
                <a:cs typeface="Calibri"/>
                <a:sym typeface="Calibri"/>
              </a:rPr>
              <a:t>12</a:t>
            </a:fld>
            <a:endParaRPr sz="1200" b="0" i="0" u="none" strike="noStrike" cap="none">
              <a:solidFill>
                <a:srgbClr val="000000"/>
              </a:solidFill>
              <a:latin typeface="Calibri"/>
              <a:ea typeface="Calibri"/>
              <a:cs typeface="Calibri"/>
              <a:sym typeface="Calibri"/>
            </a:endParaRPr>
          </a:p>
        </p:txBody>
      </p:sp>
      <p:sp>
        <p:nvSpPr>
          <p:cNvPr id="271" name="Google Shape;271;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12700" cap="flat" cmpd="sng">
            <a:solidFill>
              <a:srgbClr val="000000"/>
            </a:solidFill>
            <a:prstDash val="solid"/>
            <a:round/>
            <a:headEnd type="none" w="sm" len="sm"/>
            <a:tailEnd type="none" w="sm" len="sm"/>
          </a:ln>
        </p:spPr>
      </p:sp>
      <p:sp>
        <p:nvSpPr>
          <p:cNvPr id="272" name="Google Shape;272;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latin typeface="Calibri"/>
                <a:ea typeface="Calibri"/>
                <a:cs typeface="Calibri"/>
                <a:sym typeface="Calibri"/>
              </a:rPr>
              <a:t>Vacuum: we cannot breathe in space.</a:t>
            </a:r>
            <a:endParaRPr/>
          </a:p>
          <a:p>
            <a:pPr marL="0" lvl="0" indent="0" algn="l" rtl="0">
              <a:spcBef>
                <a:spcPts val="0"/>
              </a:spcBef>
              <a:spcAft>
                <a:spcPts val="0"/>
              </a:spcAft>
              <a:buClr>
                <a:schemeClr val="dk1"/>
              </a:buClr>
              <a:buSzPts val="1200"/>
              <a:buFont typeface="Calibri"/>
              <a:buNone/>
            </a:pPr>
            <a:endParaRPr>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US">
                <a:latin typeface="Calibri"/>
                <a:ea typeface="Calibri"/>
                <a:cs typeface="Calibri"/>
                <a:sym typeface="Calibri"/>
              </a:rPr>
              <a:t>Motion sickness: </a:t>
            </a:r>
            <a:r>
              <a:rPr lang="en-US">
                <a:latin typeface="Times New Roman"/>
                <a:ea typeface="Times New Roman"/>
                <a:cs typeface="Times New Roman"/>
                <a:sym typeface="Times New Roman"/>
              </a:rPr>
              <a:t>A few minutes or a few hours after entering weightlessness, astronauts experience space motion sickness, which is characterized by headaches, malaise, nausea and vomiting. Sixty to seventy percent of the astronauts experience these symptoms.</a:t>
            </a:r>
            <a:endParaRPr/>
          </a:p>
          <a:p>
            <a:pPr marL="0" lvl="0" indent="0" algn="l" rtl="0">
              <a:spcBef>
                <a:spcPts val="0"/>
              </a:spcBef>
              <a:spcAft>
                <a:spcPts val="0"/>
              </a:spcAft>
              <a:buClr>
                <a:schemeClr val="dk1"/>
              </a:buClr>
              <a:buSzPts val="1200"/>
              <a:buFont typeface="Calibri"/>
              <a:buNone/>
            </a:pPr>
            <a:endParaRPr>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US">
                <a:latin typeface="Calibri"/>
                <a:ea typeface="Calibri"/>
                <a:cs typeface="Calibri"/>
                <a:sym typeface="Calibri"/>
              </a:rPr>
              <a:t>Radiation: </a:t>
            </a:r>
            <a:r>
              <a:rPr lang="en-US">
                <a:latin typeface="Times New Roman"/>
                <a:ea typeface="Times New Roman"/>
                <a:cs typeface="Times New Roman"/>
                <a:sym typeface="Times New Roman"/>
              </a:rPr>
              <a:t>Space radiation exists in the space environment. On the Earth, the atmosphere and magnetic field provide a shield for humans, and prevent space radiation from penetrating to the Earth's surface. Due to the absence of such shielding in the space environment, astronauts are subjected to greater amounts of space radiation than they would receive on the Earth. Therefore, the space radiation may seriously affect the astronauts. </a:t>
            </a:r>
            <a:endParaRPr/>
          </a:p>
          <a:p>
            <a:pPr marL="0" lvl="0" indent="0" algn="l" rtl="0">
              <a:spcBef>
                <a:spcPts val="0"/>
              </a:spcBef>
              <a:spcAft>
                <a:spcPts val="0"/>
              </a:spcAft>
              <a:buClr>
                <a:schemeClr val="dk1"/>
              </a:buClr>
              <a:buSzPts val="1200"/>
              <a:buFont typeface="Calibri"/>
              <a:buNone/>
            </a:pPr>
            <a:endParaRPr>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US">
                <a:latin typeface="Calibri"/>
                <a:ea typeface="Calibri"/>
                <a:cs typeface="Calibri"/>
                <a:sym typeface="Calibri"/>
              </a:rPr>
              <a:t>Micrometeorites: travel 10s of km/s, which can be very dangerous if they hit a space suit or a spacecraft.</a:t>
            </a:r>
            <a:endParaRPr/>
          </a:p>
        </p:txBody>
      </p:sp>
      <p:sp>
        <p:nvSpPr>
          <p:cNvPr id="273" name="Google Shape;273;p12:notes"/>
          <p:cNvSpPr txBox="1"/>
          <p:nvPr/>
        </p:nvSpPr>
        <p:spPr>
          <a:xfrm>
            <a:off x="3884613" y="8685213"/>
            <a:ext cx="2971800" cy="457200"/>
          </a:xfrm>
          <a:prstGeom prst="rect">
            <a:avLst/>
          </a:prstGeom>
          <a:noFill/>
          <a:ln>
            <a:noFill/>
          </a:ln>
        </p:spPr>
        <p:txBody>
          <a:bodyPr spcFirstLastPara="1" wrap="square" lIns="90000" tIns="46800" rIns="90000" bIns="46800" anchor="b" anchorCtr="0">
            <a:noAutofit/>
          </a:bodyPr>
          <a:lstStyle/>
          <a:p>
            <a:pPr marL="0" marR="0" lvl="0" indent="0" algn="r" rtl="0">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Calibri"/>
                <a:ea typeface="Calibri"/>
                <a:cs typeface="Calibri"/>
                <a:sym typeface="Calibri"/>
              </a:rPr>
              <a:t>12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13:notes"/>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rgbClr val="000000"/>
              </a:buClr>
              <a:buSzPts val="1200"/>
              <a:buFont typeface="Times New Roman"/>
              <a:buNone/>
            </a:pPr>
            <a:r>
              <a:rPr lang="en-US" sz="1200" b="0" i="0" u="none" strike="noStrike" cap="none">
                <a:solidFill>
                  <a:srgbClr val="000000"/>
                </a:solidFill>
                <a:latin typeface="Calibri"/>
                <a:ea typeface="Calibri"/>
                <a:cs typeface="Calibri"/>
                <a:sym typeface="Calibri"/>
              </a:rPr>
              <a:t>03/17/11</a:t>
            </a:r>
            <a:endParaRPr/>
          </a:p>
        </p:txBody>
      </p:sp>
      <p:sp>
        <p:nvSpPr>
          <p:cNvPr id="281" name="Google Shape;281;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Calibri"/>
                <a:ea typeface="Calibri"/>
                <a:cs typeface="Calibri"/>
                <a:sym typeface="Calibri"/>
              </a:rPr>
              <a:t>13</a:t>
            </a:fld>
            <a:endParaRPr sz="1200" b="0" i="0" u="none" strike="noStrike" cap="none">
              <a:solidFill>
                <a:srgbClr val="000000"/>
              </a:solidFill>
              <a:latin typeface="Calibri"/>
              <a:ea typeface="Calibri"/>
              <a:cs typeface="Calibri"/>
              <a:sym typeface="Calibri"/>
            </a:endParaRPr>
          </a:p>
        </p:txBody>
      </p:sp>
      <p:sp>
        <p:nvSpPr>
          <p:cNvPr id="282" name="Google Shape;282;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12700" cap="flat" cmpd="sng">
            <a:solidFill>
              <a:srgbClr val="000000"/>
            </a:solidFill>
            <a:prstDash val="solid"/>
            <a:round/>
            <a:headEnd type="none" w="sm" len="sm"/>
            <a:tailEnd type="none" w="sm" len="sm"/>
          </a:ln>
        </p:spPr>
      </p:sp>
      <p:sp>
        <p:nvSpPr>
          <p:cNvPr id="283" name="Google Shape;283;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latin typeface="Calibri"/>
                <a:ea typeface="Calibri"/>
                <a:cs typeface="Calibri"/>
                <a:sym typeface="Calibri"/>
              </a:rPr>
              <a:t>Cardio: </a:t>
            </a:r>
            <a:r>
              <a:rPr lang="en-US">
                <a:latin typeface="Times New Roman"/>
                <a:ea typeface="Times New Roman"/>
                <a:cs typeface="Times New Roman"/>
                <a:sym typeface="Times New Roman"/>
              </a:rPr>
              <a:t>Human beings living on Earth are affected by gravity because about two-thirds of our daily activities are standing or sitting. Because of this great amounts of body fluids such as blood pool in the lower part of the body. The human body is equipped with various mechanisms to oppose gravity to maintain sufficient blood flow to the brain. </a:t>
            </a:r>
            <a:br>
              <a:rPr lang="en-US">
                <a:latin typeface="Times New Roman"/>
                <a:ea typeface="Times New Roman"/>
                <a:cs typeface="Times New Roman"/>
                <a:sym typeface="Times New Roman"/>
              </a:rPr>
            </a:br>
            <a:r>
              <a:rPr lang="en-US">
                <a:latin typeface="Times New Roman"/>
                <a:ea typeface="Times New Roman"/>
                <a:cs typeface="Times New Roman"/>
                <a:sym typeface="Times New Roman"/>
              </a:rPr>
              <a:t>In micro gravity environment, the quantity and the distribution of body fluid alters since it is free of the gravitational effect. This is the known as "fluid shift." Symptoms caused by fluid shift are stuffy nose, headache, and puffy face.</a:t>
            </a:r>
            <a:endParaRPr/>
          </a:p>
          <a:p>
            <a:pPr marL="0" lvl="0" indent="0" algn="l" rtl="0">
              <a:spcBef>
                <a:spcPts val="0"/>
              </a:spcBef>
              <a:spcAft>
                <a:spcPts val="0"/>
              </a:spcAft>
              <a:buClr>
                <a:schemeClr val="dk1"/>
              </a:buClr>
              <a:buSzPts val="1200"/>
              <a:buFont typeface="Calibri"/>
              <a:buNone/>
            </a:pPr>
            <a:endParaRPr>
              <a:latin typeface="Times New Roman"/>
              <a:ea typeface="Times New Roman"/>
              <a:cs typeface="Times New Roman"/>
              <a:sym typeface="Times New Roman"/>
            </a:endParaRPr>
          </a:p>
          <a:p>
            <a:pPr marL="0" lvl="0" indent="0" algn="l" rtl="0">
              <a:spcBef>
                <a:spcPts val="0"/>
              </a:spcBef>
              <a:spcAft>
                <a:spcPts val="0"/>
              </a:spcAft>
              <a:buClr>
                <a:schemeClr val="dk1"/>
              </a:buClr>
              <a:buSzPts val="1200"/>
              <a:buFont typeface="Times New Roman"/>
              <a:buNone/>
            </a:pPr>
            <a:r>
              <a:rPr lang="en-US">
                <a:latin typeface="Times New Roman"/>
                <a:ea typeface="Times New Roman"/>
                <a:cs typeface="Times New Roman"/>
                <a:sym typeface="Times New Roman"/>
              </a:rPr>
              <a:t>Bones: Bones are systems involved in maintaining posture. The adult human body has 1,000 to 1,200 grams of calcium and 400 to 500 grams of phosphorus. However, once gravitational stress is removed, bone calcium and phosphorus are excessively excreted in urine and faeces. It is seen that 3.2% of average bone loss occurred after nearly 10 days of weightlessness. The loss of calcium in urine may produce urinary stone, which might cause severe pain, the decrease of bone density will lead to bone fracture. Therefore, countermeasures are necessary. </a:t>
            </a:r>
            <a:br>
              <a:rPr lang="en-US">
                <a:latin typeface="Times New Roman"/>
                <a:ea typeface="Times New Roman"/>
                <a:cs typeface="Times New Roman"/>
                <a:sym typeface="Times New Roman"/>
              </a:rPr>
            </a:br>
            <a:r>
              <a:rPr lang="en-US">
                <a:latin typeface="Times New Roman"/>
                <a:ea typeface="Times New Roman"/>
                <a:cs typeface="Times New Roman"/>
                <a:sym typeface="Times New Roman"/>
              </a:rPr>
              <a:t>One countermeasure proposed to prevent bone loss is onboard exercise mainly with the treadmill and ergo meter.   </a:t>
            </a:r>
            <a:endParaRPr/>
          </a:p>
          <a:p>
            <a:pPr marL="0" lvl="0" indent="0" algn="l" rtl="0">
              <a:spcBef>
                <a:spcPts val="0"/>
              </a:spcBef>
              <a:spcAft>
                <a:spcPts val="0"/>
              </a:spcAft>
              <a:buClr>
                <a:schemeClr val="dk1"/>
              </a:buClr>
              <a:buSzPts val="1200"/>
              <a:buFont typeface="Calibri"/>
              <a:buNone/>
            </a:pPr>
            <a:endParaRPr>
              <a:latin typeface="Times New Roman"/>
              <a:ea typeface="Times New Roman"/>
              <a:cs typeface="Times New Roman"/>
              <a:sym typeface="Times New Roman"/>
            </a:endParaRPr>
          </a:p>
          <a:p>
            <a:pPr marL="0" lvl="0" indent="0" algn="l" rtl="0">
              <a:spcBef>
                <a:spcPts val="0"/>
              </a:spcBef>
              <a:spcAft>
                <a:spcPts val="0"/>
              </a:spcAft>
              <a:buClr>
                <a:schemeClr val="dk1"/>
              </a:buClr>
              <a:buSzPts val="1200"/>
              <a:buFont typeface="Times New Roman"/>
              <a:buNone/>
            </a:pPr>
            <a:r>
              <a:rPr lang="en-US">
                <a:latin typeface="Times New Roman"/>
                <a:ea typeface="Times New Roman"/>
                <a:cs typeface="Times New Roman"/>
                <a:sym typeface="Times New Roman"/>
              </a:rPr>
              <a:t>Muscle: The human body floats within the orbiting spacecraft. Therefore, astronauts can move around in spacecraft just by softly pushing against its wall. In a micro gravity environment, muscles rapidly weaken due to the lack of use.   </a:t>
            </a:r>
            <a:endParaRPr>
              <a:latin typeface="Calibri"/>
              <a:ea typeface="Calibri"/>
              <a:cs typeface="Calibri"/>
              <a:sym typeface="Calibri"/>
            </a:endParaRPr>
          </a:p>
        </p:txBody>
      </p:sp>
      <p:sp>
        <p:nvSpPr>
          <p:cNvPr id="284" name="Google Shape;284;p13:notes"/>
          <p:cNvSpPr txBox="1"/>
          <p:nvPr/>
        </p:nvSpPr>
        <p:spPr>
          <a:xfrm>
            <a:off x="3884613" y="8685213"/>
            <a:ext cx="2971800" cy="457200"/>
          </a:xfrm>
          <a:prstGeom prst="rect">
            <a:avLst/>
          </a:prstGeom>
          <a:noFill/>
          <a:ln>
            <a:noFill/>
          </a:ln>
        </p:spPr>
        <p:txBody>
          <a:bodyPr spcFirstLastPara="1" wrap="square" lIns="90000" tIns="46800" rIns="90000" bIns="46800" anchor="b" anchorCtr="0">
            <a:noAutofit/>
          </a:bodyPr>
          <a:lstStyle/>
          <a:p>
            <a:pPr marL="0" marR="0" lvl="0" indent="0" algn="r" rtl="0">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Calibri"/>
                <a:ea typeface="Calibri"/>
                <a:cs typeface="Calibri"/>
                <a:sym typeface="Calibri"/>
              </a:rPr>
              <a:t>13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14:notes"/>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rgbClr val="000000"/>
              </a:buClr>
              <a:buSzPts val="1200"/>
              <a:buFont typeface="Times New Roman"/>
              <a:buNone/>
            </a:pPr>
            <a:r>
              <a:rPr lang="en-US" sz="1200" b="0" i="0" u="none" strike="noStrike" cap="none">
                <a:solidFill>
                  <a:srgbClr val="000000"/>
                </a:solidFill>
                <a:latin typeface="Calibri"/>
                <a:ea typeface="Calibri"/>
                <a:cs typeface="Calibri"/>
                <a:sym typeface="Calibri"/>
              </a:rPr>
              <a:t>03/17/11</a:t>
            </a:r>
            <a:endParaRPr/>
          </a:p>
        </p:txBody>
      </p:sp>
      <p:sp>
        <p:nvSpPr>
          <p:cNvPr id="292" name="Google Shape;292;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Calibri"/>
                <a:ea typeface="Calibri"/>
                <a:cs typeface="Calibri"/>
                <a:sym typeface="Calibri"/>
              </a:rPr>
              <a:t>14</a:t>
            </a:fld>
            <a:endParaRPr sz="1200" b="0" i="0" u="none" strike="noStrike" cap="none">
              <a:solidFill>
                <a:srgbClr val="000000"/>
              </a:solidFill>
              <a:latin typeface="Calibri"/>
              <a:ea typeface="Calibri"/>
              <a:cs typeface="Calibri"/>
              <a:sym typeface="Calibri"/>
            </a:endParaRPr>
          </a:p>
        </p:txBody>
      </p:sp>
      <p:sp>
        <p:nvSpPr>
          <p:cNvPr id="293" name="Google Shape;293;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12700" cap="flat" cmpd="sng">
            <a:solidFill>
              <a:srgbClr val="000000"/>
            </a:solidFill>
            <a:prstDash val="solid"/>
            <a:round/>
            <a:headEnd type="none" w="sm" len="sm"/>
            <a:tailEnd type="none" w="sm" len="sm"/>
          </a:ln>
        </p:spPr>
      </p:sp>
      <p:sp>
        <p:nvSpPr>
          <p:cNvPr id="294" name="Google Shape;294;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latin typeface="Calibri"/>
                <a:ea typeface="Calibri"/>
                <a:cs typeface="Calibri"/>
                <a:sym typeface="Calibri"/>
              </a:rPr>
              <a:t>Big problems because astronauts do not have a lot of resources (including other people to help), abilities, or tools on hand to fix problems. Just like with most computers and machines, they are not 100% reliable.</a:t>
            </a:r>
            <a:endParaRPr/>
          </a:p>
        </p:txBody>
      </p:sp>
      <p:sp>
        <p:nvSpPr>
          <p:cNvPr id="295" name="Google Shape;295;p14:notes"/>
          <p:cNvSpPr txBox="1"/>
          <p:nvPr/>
        </p:nvSpPr>
        <p:spPr>
          <a:xfrm>
            <a:off x="3884613" y="8685213"/>
            <a:ext cx="2971800" cy="457200"/>
          </a:xfrm>
          <a:prstGeom prst="rect">
            <a:avLst/>
          </a:prstGeom>
          <a:noFill/>
          <a:ln>
            <a:noFill/>
          </a:ln>
        </p:spPr>
        <p:txBody>
          <a:bodyPr spcFirstLastPara="1" wrap="square" lIns="90000" tIns="46800" rIns="90000" bIns="46800" anchor="b" anchorCtr="0">
            <a:noAutofit/>
          </a:bodyPr>
          <a:lstStyle/>
          <a:p>
            <a:pPr marL="0" marR="0" lvl="0" indent="0" algn="r" rtl="0">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Calibri"/>
                <a:ea typeface="Calibri"/>
                <a:cs typeface="Calibri"/>
                <a:sym typeface="Calibri"/>
              </a:rPr>
              <a:t>14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3" name="Google Shape;303;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16:notes"/>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rgbClr val="000000"/>
              </a:buClr>
              <a:buSzPts val="1200"/>
              <a:buFont typeface="Times New Roman"/>
              <a:buNone/>
            </a:pPr>
            <a:r>
              <a:rPr lang="en-US" sz="1200" b="0" i="0" u="none" strike="noStrike" cap="none">
                <a:solidFill>
                  <a:srgbClr val="000000"/>
                </a:solidFill>
                <a:latin typeface="Calibri"/>
                <a:ea typeface="Calibri"/>
                <a:cs typeface="Calibri"/>
                <a:sym typeface="Calibri"/>
              </a:rPr>
              <a:t>03/17/11</a:t>
            </a:r>
            <a:endParaRPr/>
          </a:p>
        </p:txBody>
      </p:sp>
      <p:sp>
        <p:nvSpPr>
          <p:cNvPr id="311" name="Google Shape;311;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Calibri"/>
                <a:ea typeface="Calibri"/>
                <a:cs typeface="Calibri"/>
                <a:sym typeface="Calibri"/>
              </a:rPr>
              <a:t>16</a:t>
            </a:fld>
            <a:endParaRPr sz="1200" b="0" i="0" u="none" strike="noStrike" cap="none">
              <a:solidFill>
                <a:srgbClr val="000000"/>
              </a:solidFill>
              <a:latin typeface="Calibri"/>
              <a:ea typeface="Calibri"/>
              <a:cs typeface="Calibri"/>
              <a:sym typeface="Calibri"/>
            </a:endParaRPr>
          </a:p>
        </p:txBody>
      </p:sp>
      <p:sp>
        <p:nvSpPr>
          <p:cNvPr id="312" name="Google Shape;312;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12700" cap="flat" cmpd="sng">
            <a:solidFill>
              <a:srgbClr val="000000"/>
            </a:solidFill>
            <a:prstDash val="solid"/>
            <a:round/>
            <a:headEnd type="none" w="sm" len="sm"/>
            <a:tailEnd type="none" w="sm" len="sm"/>
          </a:ln>
        </p:spPr>
      </p:sp>
      <p:sp>
        <p:nvSpPr>
          <p:cNvPr id="313" name="Google Shape;313;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latin typeface="Calibri"/>
                <a:ea typeface="Calibri"/>
                <a:cs typeface="Calibri"/>
                <a:sym typeface="Calibri"/>
              </a:rPr>
              <a:t>Example: Apollo 13: 1970</a:t>
            </a:r>
            <a:endParaRPr/>
          </a:p>
          <a:p>
            <a:pPr marL="0" lvl="0" indent="-76200" algn="l" rtl="0">
              <a:spcBef>
                <a:spcPts val="0"/>
              </a:spcBef>
              <a:spcAft>
                <a:spcPts val="0"/>
              </a:spcAft>
              <a:buClr>
                <a:schemeClr val="dk1"/>
              </a:buClr>
              <a:buSzPts val="1200"/>
              <a:buFont typeface="Calibri"/>
              <a:buChar char="-"/>
            </a:pPr>
            <a:r>
              <a:rPr lang="en-US">
                <a:latin typeface="Calibri"/>
                <a:ea typeface="Calibri"/>
                <a:cs typeface="Calibri"/>
                <a:sym typeface="Calibri"/>
              </a:rPr>
              <a:t>Oxygen tank exploded while over 200,000 km from Earth</a:t>
            </a:r>
            <a:endParaRPr/>
          </a:p>
          <a:p>
            <a:pPr marL="0" lvl="0" indent="-76200" algn="l" rtl="0">
              <a:spcBef>
                <a:spcPts val="0"/>
              </a:spcBef>
              <a:spcAft>
                <a:spcPts val="0"/>
              </a:spcAft>
              <a:buClr>
                <a:schemeClr val="dk1"/>
              </a:buClr>
              <a:buSzPts val="1200"/>
              <a:buFont typeface="Calibri"/>
              <a:buChar char="-"/>
            </a:pPr>
            <a:r>
              <a:rPr lang="en-US">
                <a:latin typeface="Calibri"/>
                <a:ea typeface="Calibri"/>
                <a:cs typeface="Calibri"/>
                <a:sym typeface="Calibri"/>
              </a:rPr>
              <a:t>Crew had to figure out how to fly back and land with low power and without the ability to use the engines</a:t>
            </a:r>
            <a:endParaRPr/>
          </a:p>
          <a:p>
            <a:pPr marL="0" lvl="0" indent="-76200" algn="l" rtl="0">
              <a:spcBef>
                <a:spcPts val="0"/>
              </a:spcBef>
              <a:spcAft>
                <a:spcPts val="0"/>
              </a:spcAft>
              <a:buClr>
                <a:schemeClr val="dk1"/>
              </a:buClr>
              <a:buSzPts val="1200"/>
              <a:buFont typeface="Calibri"/>
              <a:buChar char="-"/>
            </a:pPr>
            <a:r>
              <a:rPr lang="en-US">
                <a:latin typeface="Calibri"/>
                <a:ea typeface="Calibri"/>
                <a:cs typeface="Calibri"/>
                <a:sym typeface="Calibri"/>
              </a:rPr>
              <a:t>The command module was shut down and they used the lunar module (what normally lands on the moon) as a lifeboat (went back into CM for landing on earth)</a:t>
            </a:r>
            <a:endParaRPr/>
          </a:p>
          <a:p>
            <a:pPr marL="0" lvl="0" indent="-76200" algn="l" rtl="0">
              <a:spcBef>
                <a:spcPts val="0"/>
              </a:spcBef>
              <a:spcAft>
                <a:spcPts val="0"/>
              </a:spcAft>
              <a:buClr>
                <a:schemeClr val="dk1"/>
              </a:buClr>
              <a:buSzPts val="1200"/>
              <a:buFont typeface="Calibri"/>
              <a:buChar char="-"/>
            </a:pPr>
            <a:r>
              <a:rPr lang="en-US">
                <a:latin typeface="Calibri"/>
                <a:ea typeface="Calibri"/>
                <a:cs typeface="Calibri"/>
                <a:sym typeface="Calibri"/>
              </a:rPr>
              <a:t>Used Moon’s gravity to get back to Earth</a:t>
            </a:r>
            <a:endParaRPr/>
          </a:p>
        </p:txBody>
      </p:sp>
      <p:sp>
        <p:nvSpPr>
          <p:cNvPr id="314" name="Google Shape;314;p16:notes"/>
          <p:cNvSpPr txBox="1"/>
          <p:nvPr/>
        </p:nvSpPr>
        <p:spPr>
          <a:xfrm>
            <a:off x="3884613" y="8685213"/>
            <a:ext cx="2971800" cy="457200"/>
          </a:xfrm>
          <a:prstGeom prst="rect">
            <a:avLst/>
          </a:prstGeom>
          <a:noFill/>
          <a:ln>
            <a:noFill/>
          </a:ln>
        </p:spPr>
        <p:txBody>
          <a:bodyPr spcFirstLastPara="1" wrap="square" lIns="90000" tIns="46800" rIns="90000" bIns="46800" anchor="b" anchorCtr="0">
            <a:noAutofit/>
          </a:bodyPr>
          <a:lstStyle/>
          <a:p>
            <a:pPr marL="0" marR="0" lvl="0" indent="0" algn="r" rtl="0">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Calibri"/>
                <a:ea typeface="Calibri"/>
                <a:cs typeface="Calibri"/>
                <a:sym typeface="Calibri"/>
              </a:rPr>
              <a:t>16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17:notes"/>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rgbClr val="000000"/>
              </a:buClr>
              <a:buSzPts val="1200"/>
              <a:buFont typeface="Times New Roman"/>
              <a:buNone/>
            </a:pPr>
            <a:r>
              <a:rPr lang="en-US" sz="1200" b="0" i="0" u="none" strike="noStrike" cap="none">
                <a:solidFill>
                  <a:srgbClr val="000000"/>
                </a:solidFill>
                <a:latin typeface="Calibri"/>
                <a:ea typeface="Calibri"/>
                <a:cs typeface="Calibri"/>
                <a:sym typeface="Calibri"/>
              </a:rPr>
              <a:t>03/17/11</a:t>
            </a:r>
            <a:endParaRPr/>
          </a:p>
        </p:txBody>
      </p:sp>
      <p:sp>
        <p:nvSpPr>
          <p:cNvPr id="323" name="Google Shape;323;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Calibri"/>
                <a:ea typeface="Calibri"/>
                <a:cs typeface="Calibri"/>
                <a:sym typeface="Calibri"/>
              </a:rPr>
              <a:t>17</a:t>
            </a:fld>
            <a:endParaRPr sz="1200" b="0" i="0" u="none" strike="noStrike" cap="none">
              <a:solidFill>
                <a:srgbClr val="000000"/>
              </a:solidFill>
              <a:latin typeface="Calibri"/>
              <a:ea typeface="Calibri"/>
              <a:cs typeface="Calibri"/>
              <a:sym typeface="Calibri"/>
            </a:endParaRPr>
          </a:p>
        </p:txBody>
      </p:sp>
      <p:sp>
        <p:nvSpPr>
          <p:cNvPr id="324" name="Google Shape;324;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5" name="Google Shape;325;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latin typeface="Calibri"/>
                <a:ea typeface="Calibri"/>
                <a:cs typeface="Calibri"/>
                <a:sym typeface="Calibri"/>
              </a:rPr>
              <a:t>About Mir Collision</a:t>
            </a:r>
            <a:endParaRPr/>
          </a:p>
        </p:txBody>
      </p:sp>
      <p:sp>
        <p:nvSpPr>
          <p:cNvPr id="326" name="Google Shape;326;p17:notes"/>
          <p:cNvSpPr txBox="1"/>
          <p:nvPr/>
        </p:nvSpPr>
        <p:spPr>
          <a:xfrm>
            <a:off x="3884613" y="8685213"/>
            <a:ext cx="2971800" cy="457200"/>
          </a:xfrm>
          <a:prstGeom prst="rect">
            <a:avLst/>
          </a:prstGeom>
          <a:noFill/>
          <a:ln>
            <a:noFill/>
          </a:ln>
        </p:spPr>
        <p:txBody>
          <a:bodyPr spcFirstLastPara="1" wrap="square" lIns="90000" tIns="46800" rIns="90000" bIns="46800" anchor="b" anchorCtr="0">
            <a:noAutofit/>
          </a:bodyPr>
          <a:lstStyle/>
          <a:p>
            <a:pPr marL="0" marR="0" lvl="0" indent="0" algn="r" rtl="0">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Calibri"/>
                <a:ea typeface="Calibri"/>
                <a:cs typeface="Calibri"/>
                <a:sym typeface="Calibri"/>
              </a:rPr>
              <a:t>17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18:notes"/>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rgbClr val="000000"/>
              </a:buClr>
              <a:buSzPts val="1200"/>
              <a:buFont typeface="Times New Roman"/>
              <a:buNone/>
            </a:pPr>
            <a:r>
              <a:rPr lang="en-US" sz="1200" b="0" i="0" u="none" strike="noStrike" cap="none">
                <a:solidFill>
                  <a:srgbClr val="000000"/>
                </a:solidFill>
                <a:latin typeface="Calibri"/>
                <a:ea typeface="Calibri"/>
                <a:cs typeface="Calibri"/>
                <a:sym typeface="Calibri"/>
              </a:rPr>
              <a:t>03/17/11</a:t>
            </a:r>
            <a:endParaRPr/>
          </a:p>
        </p:txBody>
      </p:sp>
      <p:sp>
        <p:nvSpPr>
          <p:cNvPr id="334" name="Google Shape;334;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Calibri"/>
                <a:ea typeface="Calibri"/>
                <a:cs typeface="Calibri"/>
                <a:sym typeface="Calibri"/>
              </a:rPr>
              <a:t>18</a:t>
            </a:fld>
            <a:endParaRPr sz="1200" b="0" i="0" u="none" strike="noStrike" cap="none">
              <a:solidFill>
                <a:srgbClr val="000000"/>
              </a:solidFill>
              <a:latin typeface="Calibri"/>
              <a:ea typeface="Calibri"/>
              <a:cs typeface="Calibri"/>
              <a:sym typeface="Calibri"/>
            </a:endParaRPr>
          </a:p>
        </p:txBody>
      </p:sp>
      <p:sp>
        <p:nvSpPr>
          <p:cNvPr id="335" name="Google Shape;335;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12700" cap="flat" cmpd="sng">
            <a:solidFill>
              <a:srgbClr val="000000"/>
            </a:solidFill>
            <a:prstDash val="solid"/>
            <a:round/>
            <a:headEnd type="none" w="sm" len="sm"/>
            <a:tailEnd type="none" w="sm" len="sm"/>
          </a:ln>
        </p:spPr>
      </p:sp>
      <p:sp>
        <p:nvSpPr>
          <p:cNvPr id="336" name="Google Shape;336;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latin typeface="Calibri"/>
                <a:ea typeface="Calibri"/>
                <a:cs typeface="Calibri"/>
                <a:sym typeface="Calibri"/>
              </a:rPr>
              <a:t>So, let’s assume we can launch and get to a planet/moon of our choice. Then what? There are lots of things to consider!</a:t>
            </a:r>
            <a:endParaRPr/>
          </a:p>
        </p:txBody>
      </p:sp>
      <p:sp>
        <p:nvSpPr>
          <p:cNvPr id="337" name="Google Shape;337;p18:notes"/>
          <p:cNvSpPr txBox="1"/>
          <p:nvPr/>
        </p:nvSpPr>
        <p:spPr>
          <a:xfrm>
            <a:off x="3884613" y="8685213"/>
            <a:ext cx="2971800" cy="457200"/>
          </a:xfrm>
          <a:prstGeom prst="rect">
            <a:avLst/>
          </a:prstGeom>
          <a:noFill/>
          <a:ln>
            <a:noFill/>
          </a:ln>
        </p:spPr>
        <p:txBody>
          <a:bodyPr spcFirstLastPara="1" wrap="square" lIns="90000" tIns="46800" rIns="90000" bIns="46800" anchor="b" anchorCtr="0">
            <a:noAutofit/>
          </a:bodyPr>
          <a:lstStyle/>
          <a:p>
            <a:pPr marL="0" marR="0" lvl="0" indent="0" algn="r" rtl="0">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Calibri"/>
                <a:ea typeface="Calibri"/>
                <a:cs typeface="Calibri"/>
                <a:sym typeface="Calibri"/>
              </a:rPr>
              <a:t>18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19:notes"/>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rgbClr val="000000"/>
              </a:buClr>
              <a:buSzPts val="1200"/>
              <a:buFont typeface="Times New Roman"/>
              <a:buNone/>
            </a:pPr>
            <a:r>
              <a:rPr lang="en-US" sz="1200" b="0" i="0" u="none" strike="noStrike" cap="none">
                <a:solidFill>
                  <a:srgbClr val="000000"/>
                </a:solidFill>
                <a:latin typeface="Calibri"/>
                <a:ea typeface="Calibri"/>
                <a:cs typeface="Calibri"/>
                <a:sym typeface="Calibri"/>
              </a:rPr>
              <a:t>03/17/11</a:t>
            </a:r>
            <a:endParaRPr/>
          </a:p>
        </p:txBody>
      </p:sp>
      <p:sp>
        <p:nvSpPr>
          <p:cNvPr id="345" name="Google Shape;345;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Calibri"/>
                <a:ea typeface="Calibri"/>
                <a:cs typeface="Calibri"/>
                <a:sym typeface="Calibri"/>
              </a:rPr>
              <a:t>19</a:t>
            </a:fld>
            <a:endParaRPr sz="1200" b="0" i="0" u="none" strike="noStrike" cap="none">
              <a:solidFill>
                <a:srgbClr val="000000"/>
              </a:solidFill>
              <a:latin typeface="Calibri"/>
              <a:ea typeface="Calibri"/>
              <a:cs typeface="Calibri"/>
              <a:sym typeface="Calibri"/>
            </a:endParaRPr>
          </a:p>
        </p:txBody>
      </p:sp>
      <p:sp>
        <p:nvSpPr>
          <p:cNvPr id="346" name="Google Shape;346;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12700" cap="flat" cmpd="sng">
            <a:solidFill>
              <a:srgbClr val="000000"/>
            </a:solidFill>
            <a:prstDash val="solid"/>
            <a:round/>
            <a:headEnd type="none" w="sm" len="sm"/>
            <a:tailEnd type="none" w="sm" len="sm"/>
          </a:ln>
        </p:spPr>
      </p:sp>
      <p:sp>
        <p:nvSpPr>
          <p:cNvPr id="347" name="Google Shape;347;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 The Moon’s gravity is only 1/6</a:t>
            </a:r>
            <a:r>
              <a:rPr lang="en-US" baseline="30000">
                <a:latin typeface="Times New Roman"/>
                <a:ea typeface="Times New Roman"/>
                <a:cs typeface="Times New Roman"/>
                <a:sym typeface="Times New Roman"/>
              </a:rPr>
              <a:t>th</a:t>
            </a:r>
            <a:r>
              <a:rPr lang="en-US">
                <a:latin typeface="Times New Roman"/>
                <a:ea typeface="Times New Roman"/>
                <a:cs typeface="Times New Roman"/>
                <a:sym typeface="Times New Roman"/>
              </a:rPr>
              <a:t> of that of Earth</a:t>
            </a:r>
            <a:endParaRPr/>
          </a:p>
          <a:p>
            <a:pPr marL="0" lvl="0" indent="-76200" algn="l" rtl="0">
              <a:spcBef>
                <a:spcPts val="0"/>
              </a:spcBef>
              <a:spcAft>
                <a:spcPts val="0"/>
              </a:spcAft>
              <a:buClr>
                <a:schemeClr val="dk1"/>
              </a:buClr>
              <a:buSzPts val="1200"/>
              <a:buFont typeface="Times New Roman"/>
              <a:buChar char="-"/>
            </a:pPr>
            <a:r>
              <a:rPr lang="en-US">
                <a:latin typeface="Times New Roman"/>
                <a:ea typeface="Times New Roman"/>
                <a:cs typeface="Times New Roman"/>
                <a:sym typeface="Times New Roman"/>
              </a:rPr>
              <a:t> Huge temperature variations</a:t>
            </a:r>
            <a:endParaRPr/>
          </a:p>
          <a:p>
            <a:pPr marL="0" lvl="0" indent="-76200" algn="l" rtl="0">
              <a:spcBef>
                <a:spcPts val="0"/>
              </a:spcBef>
              <a:spcAft>
                <a:spcPts val="0"/>
              </a:spcAft>
              <a:buClr>
                <a:schemeClr val="dk1"/>
              </a:buClr>
              <a:buSzPts val="1200"/>
              <a:buFont typeface="Times New Roman"/>
              <a:buChar char="-"/>
            </a:pPr>
            <a:r>
              <a:rPr lang="en-US">
                <a:latin typeface="Times New Roman"/>
                <a:ea typeface="Times New Roman"/>
                <a:cs typeface="Times New Roman"/>
                <a:sym typeface="Times New Roman"/>
              </a:rPr>
              <a:t> No atmosphere to protect against solar rays</a:t>
            </a:r>
            <a:endParaRPr/>
          </a:p>
          <a:p>
            <a:pPr marL="0" lvl="0" indent="0" algn="l" rtl="0">
              <a:spcBef>
                <a:spcPts val="0"/>
              </a:spcBef>
              <a:spcAft>
                <a:spcPts val="0"/>
              </a:spcAft>
              <a:buClr>
                <a:schemeClr val="dk1"/>
              </a:buClr>
              <a:buSzPts val="1200"/>
              <a:buFont typeface="Calibri"/>
              <a:buNone/>
            </a:pPr>
            <a:endParaRPr>
              <a:latin typeface="Times New Roman"/>
              <a:ea typeface="Times New Roman"/>
              <a:cs typeface="Times New Roman"/>
              <a:sym typeface="Times New Roman"/>
            </a:endParaRPr>
          </a:p>
          <a:p>
            <a:pPr marL="0" lvl="0" indent="0" algn="l" rtl="0">
              <a:spcBef>
                <a:spcPts val="0"/>
              </a:spcBef>
              <a:spcAft>
                <a:spcPts val="0"/>
              </a:spcAft>
              <a:buNone/>
            </a:pPr>
            <a:r>
              <a:rPr lang="en-US">
                <a:latin typeface="Times New Roman"/>
                <a:ea typeface="Times New Roman"/>
                <a:cs typeface="Times New Roman"/>
                <a:sym typeface="Times New Roman"/>
              </a:rPr>
              <a:t>There are concerns that the dust found on the lunar surface could cause harmful effects on any manned outpost technology and crew members:</a:t>
            </a:r>
            <a:endParaRPr/>
          </a:p>
          <a:p>
            <a:pPr marL="0" lvl="0" indent="0" algn="l" rtl="0">
              <a:spcBef>
                <a:spcPts val="0"/>
              </a:spcBef>
              <a:spcAft>
                <a:spcPts val="0"/>
              </a:spcAft>
              <a:buNone/>
            </a:pPr>
            <a:r>
              <a:rPr lang="en-US">
                <a:latin typeface="Times New Roman"/>
                <a:ea typeface="Times New Roman"/>
                <a:cs typeface="Times New Roman"/>
                <a:sym typeface="Times New Roman"/>
              </a:rPr>
              <a:t>- Abrasive nature of the dust particles may rub and wear down surfaces through friction;</a:t>
            </a:r>
            <a:endParaRPr/>
          </a:p>
          <a:p>
            <a:pPr marL="0" lvl="0" indent="0" algn="l" rtl="0">
              <a:spcBef>
                <a:spcPts val="0"/>
              </a:spcBef>
              <a:spcAft>
                <a:spcPts val="0"/>
              </a:spcAft>
              <a:buNone/>
            </a:pPr>
            <a:r>
              <a:rPr lang="en-US">
                <a:latin typeface="Times New Roman"/>
                <a:ea typeface="Times New Roman"/>
                <a:cs typeface="Times New Roman"/>
                <a:sym typeface="Times New Roman"/>
              </a:rPr>
              <a:t>- Negative effect on coatings used on gaskets to seal equipment from space, optical lenses that include solar panels and windows as well as wiring;</a:t>
            </a:r>
            <a:endParaRPr/>
          </a:p>
          <a:p>
            <a:pPr marL="0" lvl="0" indent="0" algn="l" rtl="0">
              <a:spcBef>
                <a:spcPts val="0"/>
              </a:spcBef>
              <a:spcAft>
                <a:spcPts val="0"/>
              </a:spcAft>
              <a:buNone/>
            </a:pPr>
            <a:r>
              <a:rPr lang="en-US">
                <a:latin typeface="Times New Roman"/>
                <a:ea typeface="Times New Roman"/>
                <a:cs typeface="Times New Roman"/>
                <a:sym typeface="Times New Roman"/>
              </a:rPr>
              <a:t>- Possible damage to an astronaut's lungs, nervous, and cardiovascular systems.</a:t>
            </a:r>
            <a:endParaRPr/>
          </a:p>
        </p:txBody>
      </p:sp>
      <p:sp>
        <p:nvSpPr>
          <p:cNvPr id="348" name="Google Shape;348;p19:notes"/>
          <p:cNvSpPr txBox="1"/>
          <p:nvPr/>
        </p:nvSpPr>
        <p:spPr>
          <a:xfrm>
            <a:off x="3884613" y="8685213"/>
            <a:ext cx="2971800" cy="457200"/>
          </a:xfrm>
          <a:prstGeom prst="rect">
            <a:avLst/>
          </a:prstGeom>
          <a:noFill/>
          <a:ln>
            <a:noFill/>
          </a:ln>
        </p:spPr>
        <p:txBody>
          <a:bodyPr spcFirstLastPara="1" wrap="square" lIns="90000" tIns="46800" rIns="90000" bIns="46800" anchor="b" anchorCtr="0">
            <a:noAutofit/>
          </a:bodyPr>
          <a:lstStyle/>
          <a:p>
            <a:pPr marL="0" marR="0" lvl="0" indent="0" algn="r" rtl="0">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Calibri"/>
                <a:ea typeface="Calibri"/>
                <a:cs typeface="Calibri"/>
                <a:sym typeface="Calibri"/>
              </a:rPr>
              <a:t>19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 name="Google Shape;167;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20:notes"/>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rgbClr val="000000"/>
              </a:buClr>
              <a:buSzPts val="1200"/>
              <a:buFont typeface="Times New Roman"/>
              <a:buNone/>
            </a:pPr>
            <a:r>
              <a:rPr lang="en-US" sz="1200" b="0" i="0" u="none" strike="noStrike" cap="none">
                <a:solidFill>
                  <a:srgbClr val="000000"/>
                </a:solidFill>
                <a:latin typeface="Calibri"/>
                <a:ea typeface="Calibri"/>
                <a:cs typeface="Calibri"/>
                <a:sym typeface="Calibri"/>
              </a:rPr>
              <a:t>03/17/11</a:t>
            </a:r>
            <a:endParaRPr/>
          </a:p>
        </p:txBody>
      </p:sp>
      <p:sp>
        <p:nvSpPr>
          <p:cNvPr id="356" name="Google Shape;356;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Calibri"/>
                <a:ea typeface="Calibri"/>
                <a:cs typeface="Calibri"/>
                <a:sym typeface="Calibri"/>
              </a:rPr>
              <a:t>20</a:t>
            </a:fld>
            <a:endParaRPr sz="1200" b="0" i="0" u="none" strike="noStrike" cap="none">
              <a:solidFill>
                <a:srgbClr val="000000"/>
              </a:solidFill>
              <a:latin typeface="Calibri"/>
              <a:ea typeface="Calibri"/>
              <a:cs typeface="Calibri"/>
              <a:sym typeface="Calibri"/>
            </a:endParaRPr>
          </a:p>
        </p:txBody>
      </p:sp>
      <p:sp>
        <p:nvSpPr>
          <p:cNvPr id="357" name="Google Shape;357;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12700" cap="flat" cmpd="sng">
            <a:solidFill>
              <a:srgbClr val="000000"/>
            </a:solidFill>
            <a:prstDash val="solid"/>
            <a:round/>
            <a:headEnd type="none" w="sm" len="sm"/>
            <a:tailEnd type="none" w="sm" len="sm"/>
          </a:ln>
        </p:spPr>
      </p:sp>
      <p:sp>
        <p:nvSpPr>
          <p:cNvPr id="358" name="Google Shape;358;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latin typeface="Calibri"/>
                <a:ea typeface="Calibri"/>
                <a:cs typeface="Calibri"/>
                <a:sym typeface="Calibri"/>
              </a:rPr>
              <a:t>Huge temperature range because of slow rotation of Mercury (116 Earth days); large amount of radiation because of being so close to the Sun and no atmosphere.</a:t>
            </a:r>
            <a:endParaRPr/>
          </a:p>
        </p:txBody>
      </p:sp>
      <p:sp>
        <p:nvSpPr>
          <p:cNvPr id="359" name="Google Shape;359;p20:notes"/>
          <p:cNvSpPr txBox="1"/>
          <p:nvPr/>
        </p:nvSpPr>
        <p:spPr>
          <a:xfrm>
            <a:off x="3884613" y="8685213"/>
            <a:ext cx="2971800" cy="457200"/>
          </a:xfrm>
          <a:prstGeom prst="rect">
            <a:avLst/>
          </a:prstGeom>
          <a:noFill/>
          <a:ln>
            <a:noFill/>
          </a:ln>
        </p:spPr>
        <p:txBody>
          <a:bodyPr spcFirstLastPara="1" wrap="square" lIns="90000" tIns="46800" rIns="90000" bIns="46800" anchor="b" anchorCtr="0">
            <a:noAutofit/>
          </a:bodyPr>
          <a:lstStyle/>
          <a:p>
            <a:pPr marL="0" marR="0" lvl="0" indent="0" algn="r" rtl="0">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Calibri"/>
                <a:ea typeface="Calibri"/>
                <a:cs typeface="Calibri"/>
                <a:sym typeface="Calibri"/>
              </a:rPr>
              <a:t>20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21:notes"/>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rgbClr val="000000"/>
              </a:buClr>
              <a:buSzPts val="1200"/>
              <a:buFont typeface="Times New Roman"/>
              <a:buNone/>
            </a:pPr>
            <a:r>
              <a:rPr lang="en-US" sz="1200" b="0" i="0" u="none" strike="noStrike" cap="none">
                <a:solidFill>
                  <a:srgbClr val="000000"/>
                </a:solidFill>
                <a:latin typeface="Calibri"/>
                <a:ea typeface="Calibri"/>
                <a:cs typeface="Calibri"/>
                <a:sym typeface="Calibri"/>
              </a:rPr>
              <a:t>03/17/11</a:t>
            </a:r>
            <a:endParaRPr/>
          </a:p>
        </p:txBody>
      </p:sp>
      <p:sp>
        <p:nvSpPr>
          <p:cNvPr id="367" name="Google Shape;367;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Calibri"/>
                <a:ea typeface="Calibri"/>
                <a:cs typeface="Calibri"/>
                <a:sym typeface="Calibri"/>
              </a:rPr>
              <a:t>21</a:t>
            </a:fld>
            <a:endParaRPr sz="1200" b="0" i="0" u="none" strike="noStrike" cap="none">
              <a:solidFill>
                <a:srgbClr val="000000"/>
              </a:solidFill>
              <a:latin typeface="Calibri"/>
              <a:ea typeface="Calibri"/>
              <a:cs typeface="Calibri"/>
              <a:sym typeface="Calibri"/>
            </a:endParaRPr>
          </a:p>
        </p:txBody>
      </p:sp>
      <p:sp>
        <p:nvSpPr>
          <p:cNvPr id="368" name="Google Shape;368;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12700" cap="flat" cmpd="sng">
            <a:solidFill>
              <a:srgbClr val="000000"/>
            </a:solidFill>
            <a:prstDash val="solid"/>
            <a:round/>
            <a:headEnd type="none" w="sm" len="sm"/>
            <a:tailEnd type="none" w="sm" len="sm"/>
          </a:ln>
        </p:spPr>
      </p:sp>
      <p:sp>
        <p:nvSpPr>
          <p:cNvPr id="369" name="Google Shape;369;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latin typeface="Calibri"/>
                <a:ea typeface="Calibri"/>
                <a:cs typeface="Calibri"/>
                <a:sym typeface="Calibri"/>
              </a:rPr>
              <a:t>- Temperature is so high because of Green House effect from clouds</a:t>
            </a:r>
            <a:endParaRPr/>
          </a:p>
          <a:p>
            <a:pPr marL="171450" lvl="0" indent="-171450" algn="l" rtl="0">
              <a:spcBef>
                <a:spcPts val="0"/>
              </a:spcBef>
              <a:spcAft>
                <a:spcPts val="0"/>
              </a:spcAft>
              <a:buClr>
                <a:schemeClr val="dk1"/>
              </a:buClr>
              <a:buSzPts val="1200"/>
              <a:buFont typeface="Calibri"/>
              <a:buChar char="-"/>
            </a:pPr>
            <a:r>
              <a:rPr lang="en-US">
                <a:latin typeface="Calibri"/>
                <a:ea typeface="Calibri"/>
                <a:cs typeface="Calibri"/>
                <a:sym typeface="Calibri"/>
              </a:rPr>
              <a:t>Atmospheric pressure is much higher than on Earth is 101.3 kPa (total weight of air above a certain area on the ground)</a:t>
            </a:r>
            <a:endParaRPr/>
          </a:p>
          <a:p>
            <a:pPr marL="171450" lvl="0" indent="-171450" algn="l" rtl="0">
              <a:spcBef>
                <a:spcPts val="0"/>
              </a:spcBef>
              <a:spcAft>
                <a:spcPts val="0"/>
              </a:spcAft>
              <a:buClr>
                <a:schemeClr val="dk1"/>
              </a:buClr>
              <a:buSzPts val="1200"/>
              <a:buFont typeface="Calibri"/>
              <a:buChar char="-"/>
            </a:pPr>
            <a:r>
              <a:rPr lang="en-US">
                <a:latin typeface="Calibri"/>
                <a:ea typeface="Calibri"/>
                <a:cs typeface="Calibri"/>
                <a:sym typeface="Calibri"/>
              </a:rPr>
              <a:t>Sulphuric acid clouds and rain can do serious damage</a:t>
            </a:r>
            <a:endParaRPr/>
          </a:p>
          <a:p>
            <a:pPr marL="171450" lvl="0" indent="-171450" algn="l" rtl="0">
              <a:spcBef>
                <a:spcPts val="0"/>
              </a:spcBef>
              <a:spcAft>
                <a:spcPts val="0"/>
              </a:spcAft>
              <a:buClr>
                <a:schemeClr val="dk1"/>
              </a:buClr>
              <a:buSzPts val="1200"/>
              <a:buFont typeface="Calibri"/>
              <a:buChar char="-"/>
            </a:pPr>
            <a:r>
              <a:rPr lang="en-US">
                <a:latin typeface="Calibri"/>
                <a:ea typeface="Calibri"/>
                <a:cs typeface="Calibri"/>
                <a:sym typeface="Calibri"/>
              </a:rPr>
              <a:t>Longest a mission to Venus has ever survived was about 50 minutes!! Not a great place for humans</a:t>
            </a:r>
            <a:endParaRPr/>
          </a:p>
        </p:txBody>
      </p:sp>
      <p:sp>
        <p:nvSpPr>
          <p:cNvPr id="370" name="Google Shape;370;p21:notes"/>
          <p:cNvSpPr txBox="1"/>
          <p:nvPr/>
        </p:nvSpPr>
        <p:spPr>
          <a:xfrm>
            <a:off x="3884613" y="8685213"/>
            <a:ext cx="2971800" cy="457200"/>
          </a:xfrm>
          <a:prstGeom prst="rect">
            <a:avLst/>
          </a:prstGeom>
          <a:noFill/>
          <a:ln>
            <a:noFill/>
          </a:ln>
        </p:spPr>
        <p:txBody>
          <a:bodyPr spcFirstLastPara="1" wrap="square" lIns="90000" tIns="46800" rIns="90000" bIns="46800" anchor="b" anchorCtr="0">
            <a:noAutofit/>
          </a:bodyPr>
          <a:lstStyle/>
          <a:p>
            <a:pPr marL="0" marR="0" lvl="0" indent="0" algn="r" rtl="0">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Calibri"/>
                <a:ea typeface="Calibri"/>
                <a:cs typeface="Calibri"/>
                <a:sym typeface="Calibri"/>
              </a:rPr>
              <a:t>21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22:notes"/>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rgbClr val="000000"/>
              </a:buClr>
              <a:buSzPts val="1200"/>
              <a:buFont typeface="Times New Roman"/>
              <a:buNone/>
            </a:pPr>
            <a:r>
              <a:rPr lang="en-US" sz="1200" b="0" i="0" u="none" strike="noStrike" cap="none">
                <a:solidFill>
                  <a:srgbClr val="000000"/>
                </a:solidFill>
                <a:latin typeface="Calibri"/>
                <a:ea typeface="Calibri"/>
                <a:cs typeface="Calibri"/>
                <a:sym typeface="Calibri"/>
              </a:rPr>
              <a:t>03/17/11</a:t>
            </a:r>
            <a:endParaRPr/>
          </a:p>
        </p:txBody>
      </p:sp>
      <p:sp>
        <p:nvSpPr>
          <p:cNvPr id="379" name="Google Shape;379;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Calibri"/>
                <a:ea typeface="Calibri"/>
                <a:cs typeface="Calibri"/>
                <a:sym typeface="Calibri"/>
              </a:rPr>
              <a:t>22</a:t>
            </a:fld>
            <a:endParaRPr sz="1200" b="0" i="0" u="none" strike="noStrike" cap="none">
              <a:solidFill>
                <a:srgbClr val="000000"/>
              </a:solidFill>
              <a:latin typeface="Calibri"/>
              <a:ea typeface="Calibri"/>
              <a:cs typeface="Calibri"/>
              <a:sym typeface="Calibri"/>
            </a:endParaRPr>
          </a:p>
        </p:txBody>
      </p:sp>
      <p:sp>
        <p:nvSpPr>
          <p:cNvPr id="380" name="Google Shape;380;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12700" cap="flat" cmpd="sng">
            <a:solidFill>
              <a:srgbClr val="000000"/>
            </a:solidFill>
            <a:prstDash val="solid"/>
            <a:round/>
            <a:headEnd type="none" w="sm" len="sm"/>
            <a:tailEnd type="none" w="sm" len="sm"/>
          </a:ln>
        </p:spPr>
      </p:sp>
      <p:sp>
        <p:nvSpPr>
          <p:cNvPr id="381" name="Google Shape;381;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latin typeface="Calibri"/>
                <a:ea typeface="Calibri"/>
                <a:cs typeface="Calibri"/>
                <a:sym typeface="Calibri"/>
              </a:rPr>
              <a:t>Mars isn’t a bad option – it’s the most earth-like planet in our solar system</a:t>
            </a:r>
            <a:endParaRPr/>
          </a:p>
          <a:p>
            <a:pPr marL="0" lvl="0" indent="0" algn="l" rtl="0">
              <a:spcBef>
                <a:spcPts val="0"/>
              </a:spcBef>
              <a:spcAft>
                <a:spcPts val="0"/>
              </a:spcAft>
              <a:buClr>
                <a:schemeClr val="dk1"/>
              </a:buClr>
              <a:buSzPts val="1200"/>
              <a:buFont typeface="Calibri"/>
              <a:buNone/>
            </a:pPr>
            <a:r>
              <a:rPr lang="en-US">
                <a:latin typeface="Calibri"/>
                <a:ea typeface="Calibri"/>
                <a:cs typeface="Calibri"/>
                <a:sym typeface="Calibri"/>
              </a:rPr>
              <a:t>- Temperature range isn’t ideal, but livable</a:t>
            </a:r>
            <a:endParaRPr/>
          </a:p>
          <a:p>
            <a:pPr marL="0" lvl="0" indent="-76200" algn="l" rtl="0">
              <a:spcBef>
                <a:spcPts val="0"/>
              </a:spcBef>
              <a:spcAft>
                <a:spcPts val="0"/>
              </a:spcAft>
              <a:buClr>
                <a:schemeClr val="dk1"/>
              </a:buClr>
              <a:buSzPts val="1200"/>
              <a:buFont typeface="Calibri"/>
              <a:buChar char="-"/>
            </a:pPr>
            <a:r>
              <a:rPr lang="en-US">
                <a:latin typeface="Calibri"/>
                <a:ea typeface="Calibri"/>
                <a:cs typeface="Calibri"/>
                <a:sym typeface="Calibri"/>
              </a:rPr>
              <a:t>Pressure much lower than Earlth’s (101.3 kPa) – would have to wear pressurized suits when outside</a:t>
            </a:r>
            <a:endParaRPr/>
          </a:p>
          <a:p>
            <a:pPr marL="0" lvl="0" indent="-76200" algn="l" rtl="0">
              <a:spcBef>
                <a:spcPts val="0"/>
              </a:spcBef>
              <a:spcAft>
                <a:spcPts val="0"/>
              </a:spcAft>
              <a:buClr>
                <a:schemeClr val="dk1"/>
              </a:buClr>
              <a:buSzPts val="1200"/>
              <a:buFont typeface="Calibri"/>
              <a:buChar char="-"/>
            </a:pPr>
            <a:r>
              <a:rPr lang="en-US">
                <a:latin typeface="Calibri"/>
                <a:ea typeface="Calibri"/>
                <a:cs typeface="Calibri"/>
                <a:sym typeface="Calibri"/>
              </a:rPr>
              <a:t>Dust storms can create issues with equipment and space suits; might mean astronauts can’t go outside during those times (and they can last a long time)</a:t>
            </a:r>
            <a:endParaRPr/>
          </a:p>
          <a:p>
            <a:pPr marL="0" lvl="0" indent="0" algn="l" rtl="0">
              <a:spcBef>
                <a:spcPts val="0"/>
              </a:spcBef>
              <a:spcAft>
                <a:spcPts val="0"/>
              </a:spcAft>
              <a:buClr>
                <a:schemeClr val="dk1"/>
              </a:buClr>
              <a:buSzPts val="1200"/>
              <a:buFont typeface="Calibri"/>
              <a:buNone/>
            </a:pPr>
            <a:r>
              <a:rPr lang="en-US">
                <a:latin typeface="Calibri"/>
                <a:ea typeface="Calibri"/>
                <a:cs typeface="Calibri"/>
                <a:sym typeface="Calibri"/>
              </a:rPr>
              <a:t>- No magnetic field means bombardment from solar particles and cosmic rays</a:t>
            </a:r>
            <a:endParaRPr/>
          </a:p>
        </p:txBody>
      </p:sp>
      <p:sp>
        <p:nvSpPr>
          <p:cNvPr id="382" name="Google Shape;382;p22:notes"/>
          <p:cNvSpPr txBox="1"/>
          <p:nvPr/>
        </p:nvSpPr>
        <p:spPr>
          <a:xfrm>
            <a:off x="3884613" y="8685213"/>
            <a:ext cx="2971800" cy="457200"/>
          </a:xfrm>
          <a:prstGeom prst="rect">
            <a:avLst/>
          </a:prstGeom>
          <a:noFill/>
          <a:ln>
            <a:noFill/>
          </a:ln>
        </p:spPr>
        <p:txBody>
          <a:bodyPr spcFirstLastPara="1" wrap="square" lIns="90000" tIns="46800" rIns="90000" bIns="46800" anchor="b" anchorCtr="0">
            <a:noAutofit/>
          </a:bodyPr>
          <a:lstStyle/>
          <a:p>
            <a:pPr marL="0" marR="0" lvl="0" indent="0" algn="r" rtl="0">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Calibri"/>
                <a:ea typeface="Calibri"/>
                <a:cs typeface="Calibri"/>
                <a:sym typeface="Calibri"/>
              </a:rPr>
              <a:t>22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23:notes"/>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rgbClr val="000000"/>
              </a:buClr>
              <a:buSzPts val="1200"/>
              <a:buFont typeface="Times New Roman"/>
              <a:buNone/>
            </a:pPr>
            <a:r>
              <a:rPr lang="en-US" sz="1200" b="0" i="0" u="none" strike="noStrike" cap="none">
                <a:solidFill>
                  <a:srgbClr val="000000"/>
                </a:solidFill>
                <a:latin typeface="Calibri"/>
                <a:ea typeface="Calibri"/>
                <a:cs typeface="Calibri"/>
                <a:sym typeface="Calibri"/>
              </a:rPr>
              <a:t>03/17/11</a:t>
            </a:r>
            <a:endParaRPr/>
          </a:p>
        </p:txBody>
      </p:sp>
      <p:sp>
        <p:nvSpPr>
          <p:cNvPr id="391" name="Google Shape;391;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Calibri"/>
                <a:ea typeface="Calibri"/>
                <a:cs typeface="Calibri"/>
                <a:sym typeface="Calibri"/>
              </a:rPr>
              <a:t>23</a:t>
            </a:fld>
            <a:endParaRPr sz="1200" b="0" i="0" u="none" strike="noStrike" cap="none">
              <a:solidFill>
                <a:srgbClr val="000000"/>
              </a:solidFill>
              <a:latin typeface="Calibri"/>
              <a:ea typeface="Calibri"/>
              <a:cs typeface="Calibri"/>
              <a:sym typeface="Calibri"/>
            </a:endParaRPr>
          </a:p>
        </p:txBody>
      </p:sp>
      <p:sp>
        <p:nvSpPr>
          <p:cNvPr id="392" name="Google Shape;392;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12700" cap="flat" cmpd="sng">
            <a:solidFill>
              <a:srgbClr val="000000"/>
            </a:solidFill>
            <a:prstDash val="solid"/>
            <a:round/>
            <a:headEnd type="none" w="sm" len="sm"/>
            <a:tailEnd type="none" w="sm" len="sm"/>
          </a:ln>
        </p:spPr>
      </p:sp>
      <p:sp>
        <p:nvSpPr>
          <p:cNvPr id="393" name="Google Shape;393;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76200" algn="l" rtl="0">
              <a:spcBef>
                <a:spcPts val="0"/>
              </a:spcBef>
              <a:spcAft>
                <a:spcPts val="0"/>
              </a:spcAft>
              <a:buClr>
                <a:schemeClr val="dk1"/>
              </a:buClr>
              <a:buSzPts val="1200"/>
              <a:buFont typeface="Calibri"/>
              <a:buChar char="-"/>
            </a:pPr>
            <a:r>
              <a:rPr lang="en-US">
                <a:latin typeface="Calibri"/>
                <a:ea typeface="Calibri"/>
                <a:cs typeface="Calibri"/>
                <a:sym typeface="Calibri"/>
              </a:rPr>
              <a:t>Very cold temperatures (-100C to -200C) on outer planets</a:t>
            </a:r>
            <a:endParaRPr/>
          </a:p>
          <a:p>
            <a:pPr marL="0" lvl="0" indent="-76200" algn="l" rtl="0">
              <a:spcBef>
                <a:spcPts val="0"/>
              </a:spcBef>
              <a:spcAft>
                <a:spcPts val="0"/>
              </a:spcAft>
              <a:buClr>
                <a:schemeClr val="dk1"/>
              </a:buClr>
              <a:buSzPts val="1200"/>
              <a:buFont typeface="Calibri"/>
              <a:buChar char="-"/>
            </a:pPr>
            <a:r>
              <a:rPr lang="en-US">
                <a:latin typeface="Calibri"/>
                <a:ea typeface="Calibri"/>
                <a:cs typeface="Calibri"/>
                <a:sym typeface="Calibri"/>
              </a:rPr>
              <a:t>No where to land!</a:t>
            </a:r>
            <a:endParaRPr/>
          </a:p>
          <a:p>
            <a:pPr marL="0" lvl="0" indent="-76200" algn="l" rtl="0">
              <a:spcBef>
                <a:spcPts val="0"/>
              </a:spcBef>
              <a:spcAft>
                <a:spcPts val="0"/>
              </a:spcAft>
              <a:buClr>
                <a:schemeClr val="dk1"/>
              </a:buClr>
              <a:buSzPts val="1200"/>
              <a:buFont typeface="Calibri"/>
              <a:buChar char="-"/>
            </a:pPr>
            <a:r>
              <a:rPr lang="en-US">
                <a:latin typeface="Calibri"/>
                <a:ea typeface="Calibri"/>
                <a:cs typeface="Calibri"/>
                <a:sym typeface="Calibri"/>
              </a:rPr>
              <a:t>Radiation from Jupiter very intense on moons</a:t>
            </a:r>
            <a:endParaRPr/>
          </a:p>
          <a:p>
            <a:pPr marL="0" lvl="0" indent="-76200" algn="l" rtl="0">
              <a:spcBef>
                <a:spcPts val="0"/>
              </a:spcBef>
              <a:spcAft>
                <a:spcPts val="0"/>
              </a:spcAft>
              <a:buClr>
                <a:schemeClr val="dk1"/>
              </a:buClr>
              <a:buSzPts val="1200"/>
              <a:buFont typeface="Calibri"/>
              <a:buChar char="-"/>
            </a:pPr>
            <a:r>
              <a:rPr lang="en-US">
                <a:latin typeface="Calibri"/>
                <a:ea typeface="Calibri"/>
                <a:cs typeface="Calibri"/>
                <a:sym typeface="Calibri"/>
              </a:rPr>
              <a:t> Not really great options for humans </a:t>
            </a:r>
            <a:endParaRPr/>
          </a:p>
        </p:txBody>
      </p:sp>
      <p:sp>
        <p:nvSpPr>
          <p:cNvPr id="394" name="Google Shape;394;p23:notes"/>
          <p:cNvSpPr txBox="1"/>
          <p:nvPr/>
        </p:nvSpPr>
        <p:spPr>
          <a:xfrm>
            <a:off x="3884613" y="8685213"/>
            <a:ext cx="2971800" cy="457200"/>
          </a:xfrm>
          <a:prstGeom prst="rect">
            <a:avLst/>
          </a:prstGeom>
          <a:noFill/>
          <a:ln>
            <a:noFill/>
          </a:ln>
        </p:spPr>
        <p:txBody>
          <a:bodyPr spcFirstLastPara="1" wrap="square" lIns="90000" tIns="46800" rIns="90000" bIns="46800" anchor="b" anchorCtr="0">
            <a:noAutofit/>
          </a:bodyPr>
          <a:lstStyle/>
          <a:p>
            <a:pPr marL="0" marR="0" lvl="0" indent="0" algn="r" rtl="0">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Calibri"/>
                <a:ea typeface="Calibri"/>
                <a:cs typeface="Calibri"/>
                <a:sym typeface="Calibri"/>
              </a:rPr>
              <a:t>23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2" name="Google Shape;402;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Video is internet only. If you have internet accees, show the following video. Otherwise, hide this slide.</a:t>
            </a:r>
            <a:endParaRPr/>
          </a:p>
          <a:p>
            <a:pPr marL="0" lvl="0" indent="0" algn="l" rtl="0">
              <a:spcBef>
                <a:spcPts val="0"/>
              </a:spcBef>
              <a:spcAft>
                <a:spcPts val="0"/>
              </a:spcAft>
              <a:buNone/>
            </a:pPr>
            <a:r>
              <a:rPr lang="en-US">
                <a:latin typeface="Times New Roman"/>
                <a:ea typeface="Times New Roman"/>
                <a:cs typeface="Times New Roman"/>
                <a:sym typeface="Times New Roman"/>
              </a:rPr>
              <a:t>https://www.theguardian.com/science/video/2016/oct/19/esa-mars-orbiter-successful-schiaparelli-probe-status-unknown-video</a:t>
            </a:r>
            <a:endParaRPr/>
          </a:p>
          <a:p>
            <a:pPr marL="0" lvl="0" indent="0" algn="l" rtl="0">
              <a:spcBef>
                <a:spcPts val="0"/>
              </a:spcBef>
              <a:spcAft>
                <a:spcPts val="0"/>
              </a:spcAft>
              <a:buNone/>
            </a:pPr>
            <a:endParaRPr>
              <a:latin typeface="Times New Roman"/>
              <a:ea typeface="Times New Roman"/>
              <a:cs typeface="Times New Roman"/>
              <a:sym typeface="Times New Roman"/>
            </a:endParaRPr>
          </a:p>
          <a:p>
            <a:pPr marL="0" lvl="0" indent="0" algn="l" rtl="0">
              <a:spcBef>
                <a:spcPts val="0"/>
              </a:spcBef>
              <a:spcAft>
                <a:spcPts val="0"/>
              </a:spcAft>
              <a:buNone/>
            </a:pPr>
            <a:r>
              <a:rPr lang="en-US">
                <a:latin typeface="Times New Roman"/>
                <a:ea typeface="Times New Roman"/>
                <a:cs typeface="Times New Roman"/>
                <a:sym typeface="Times New Roman"/>
              </a:rPr>
              <a:t>Schiaparelli launched in March 2016 along with the Trace Gas Orbiter. Together, the two spacecraft make up the ExoMars 2016 mission — the first part of the two-phase </a:t>
            </a:r>
            <a:r>
              <a:rPr lang="en-US" u="sng">
                <a:solidFill>
                  <a:schemeClr val="hlink"/>
                </a:solidFill>
                <a:latin typeface="Times New Roman"/>
                <a:ea typeface="Times New Roman"/>
                <a:cs typeface="Times New Roman"/>
                <a:sym typeface="Times New Roman"/>
                <a:hlinkClick r:id="rId3"/>
              </a:rPr>
              <a:t>ExoMars program</a:t>
            </a:r>
            <a:r>
              <a:rPr lang="en-US">
                <a:latin typeface="Times New Roman"/>
                <a:ea typeface="Times New Roman"/>
                <a:cs typeface="Times New Roman"/>
                <a:sym typeface="Times New Roman"/>
              </a:rPr>
              <a:t>, which ESA leads with assistance from its chief partner, the Russian federal space agency Roscosmos.</a:t>
            </a:r>
            <a:endParaRPr/>
          </a:p>
          <a:p>
            <a:pPr marL="0" lvl="0" indent="0" algn="l" rtl="0">
              <a:spcBef>
                <a:spcPts val="0"/>
              </a:spcBef>
              <a:spcAft>
                <a:spcPts val="0"/>
              </a:spcAft>
              <a:buNone/>
            </a:pPr>
            <a:endParaRPr>
              <a:latin typeface="Times New Roman"/>
              <a:ea typeface="Times New Roman"/>
              <a:cs typeface="Times New Roman"/>
              <a:sym typeface="Times New Roman"/>
            </a:endParaRPr>
          </a:p>
          <a:p>
            <a:pPr marL="0" lvl="0" indent="0" algn="l" rtl="0">
              <a:spcBef>
                <a:spcPts val="0"/>
              </a:spcBef>
              <a:spcAft>
                <a:spcPts val="0"/>
              </a:spcAft>
              <a:buNone/>
            </a:pPr>
            <a:r>
              <a:rPr lang="en-US">
                <a:latin typeface="Times New Roman"/>
                <a:ea typeface="Times New Roman"/>
                <a:cs typeface="Times New Roman"/>
                <a:sym typeface="Times New Roman"/>
              </a:rPr>
              <a:t>The </a:t>
            </a:r>
            <a:r>
              <a:rPr lang="en-US" u="sng">
                <a:solidFill>
                  <a:schemeClr val="hlink"/>
                </a:solidFill>
                <a:latin typeface="Times New Roman"/>
                <a:ea typeface="Times New Roman"/>
                <a:cs typeface="Times New Roman"/>
                <a:sym typeface="Times New Roman"/>
                <a:hlinkClick r:id="rId4"/>
              </a:rPr>
              <a:t>European Space Agency</a:t>
            </a:r>
            <a:r>
              <a:rPr lang="en-US">
                <a:latin typeface="Times New Roman"/>
                <a:ea typeface="Times New Roman"/>
                <a:cs typeface="Times New Roman"/>
                <a:sym typeface="Times New Roman"/>
              </a:rPr>
              <a:t> has released new images of its doomed Mars lander, which is thought to have disintegrated after hitting the planet’s surface at high speed – rather than touching down gently as planned.</a:t>
            </a:r>
            <a:endParaRPr/>
          </a:p>
          <a:p>
            <a:pPr marL="0" lvl="0" indent="0" algn="l" rtl="0">
              <a:spcBef>
                <a:spcPts val="0"/>
              </a:spcBef>
              <a:spcAft>
                <a:spcPts val="0"/>
              </a:spcAft>
              <a:buNone/>
            </a:pPr>
            <a:r>
              <a:rPr lang="en-US">
                <a:latin typeface="Times New Roman"/>
                <a:ea typeface="Times New Roman"/>
                <a:cs typeface="Times New Roman"/>
                <a:sym typeface="Times New Roman"/>
              </a:rPr>
              <a:t>A giant crater caused by the Schiaparelli spacecraft’s impact can be made out and visible nearby are two different components of the lander – its heatshield and parachute.</a:t>
            </a:r>
            <a:endParaRPr/>
          </a:p>
          <a:p>
            <a:pPr marL="0" lvl="0" indent="0" algn="l" rtl="0">
              <a:spcBef>
                <a:spcPts val="0"/>
              </a:spcBef>
              <a:spcAft>
                <a:spcPts val="0"/>
              </a:spcAft>
              <a:buNone/>
            </a:pPr>
            <a:r>
              <a:rPr lang="en-US">
                <a:latin typeface="Times New Roman"/>
                <a:ea typeface="Times New Roman"/>
                <a:cs typeface="Times New Roman"/>
                <a:sym typeface="Times New Roman"/>
              </a:rPr>
              <a:t>The images show that the craft touched down well within its target landing zone, but that something went catastrophically wrong during the descent.</a:t>
            </a:r>
            <a:endParaRPr/>
          </a:p>
          <a:p>
            <a:pPr marL="0" lvl="0" indent="0" algn="l" rtl="0">
              <a:spcBef>
                <a:spcPts val="0"/>
              </a:spcBef>
              <a:spcAft>
                <a:spcPts val="0"/>
              </a:spcAft>
              <a:buNone/>
            </a:pPr>
            <a:endParaRPr>
              <a:latin typeface="Times New Roman"/>
              <a:ea typeface="Times New Roman"/>
              <a:cs typeface="Times New Roman"/>
              <a:sym typeface="Times New Roman"/>
            </a:endParaRPr>
          </a:p>
        </p:txBody>
      </p:sp>
      <p:sp>
        <p:nvSpPr>
          <p:cNvPr id="403" name="Google Shape;403;p24:notes"/>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rgbClr val="000000"/>
                </a:solidFill>
                <a:latin typeface="Calibri"/>
                <a:ea typeface="Calibri"/>
                <a:cs typeface="Calibri"/>
                <a:sym typeface="Calibri"/>
              </a:rPr>
              <a:t>03/17/11</a:t>
            </a:r>
            <a:endParaRPr/>
          </a:p>
        </p:txBody>
      </p:sp>
      <p:sp>
        <p:nvSpPr>
          <p:cNvPr id="404" name="Google Shape;404;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rgbClr val="000000"/>
                </a:solidFill>
                <a:latin typeface="Calibri"/>
                <a:ea typeface="Calibri"/>
                <a:cs typeface="Calibri"/>
                <a:sym typeface="Calibri"/>
              </a:rPr>
              <a:t>24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25:notes"/>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rgbClr val="000000"/>
              </a:buClr>
              <a:buSzPts val="1200"/>
              <a:buFont typeface="Times New Roman"/>
              <a:buNone/>
            </a:pPr>
            <a:r>
              <a:rPr lang="en-US" sz="1200" b="0" i="0" u="none" strike="noStrike" cap="none">
                <a:solidFill>
                  <a:srgbClr val="000000"/>
                </a:solidFill>
                <a:latin typeface="Calibri"/>
                <a:ea typeface="Calibri"/>
                <a:cs typeface="Calibri"/>
                <a:sym typeface="Calibri"/>
              </a:rPr>
              <a:t>03/17/11</a:t>
            </a:r>
            <a:endParaRPr/>
          </a:p>
        </p:txBody>
      </p:sp>
      <p:sp>
        <p:nvSpPr>
          <p:cNvPr id="409" name="Google Shape;409;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Calibri"/>
                <a:ea typeface="Calibri"/>
                <a:cs typeface="Calibri"/>
                <a:sym typeface="Calibri"/>
              </a:rPr>
              <a:t>25</a:t>
            </a:fld>
            <a:endParaRPr sz="1200" b="0" i="0" u="none" strike="noStrike" cap="none">
              <a:solidFill>
                <a:srgbClr val="000000"/>
              </a:solidFill>
              <a:latin typeface="Calibri"/>
              <a:ea typeface="Calibri"/>
              <a:cs typeface="Calibri"/>
              <a:sym typeface="Calibri"/>
            </a:endParaRPr>
          </a:p>
        </p:txBody>
      </p:sp>
      <p:sp>
        <p:nvSpPr>
          <p:cNvPr id="410" name="Google Shape;410;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12700" cap="flat" cmpd="sng">
            <a:solidFill>
              <a:srgbClr val="000000"/>
            </a:solidFill>
            <a:prstDash val="solid"/>
            <a:round/>
            <a:headEnd type="none" w="sm" len="sm"/>
            <a:tailEnd type="none" w="sm" len="sm"/>
          </a:ln>
        </p:spPr>
      </p:sp>
      <p:sp>
        <p:nvSpPr>
          <p:cNvPr id="411" name="Google Shape;411;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latin typeface="Calibri"/>
                <a:ea typeface="Calibri"/>
                <a:cs typeface="Calibri"/>
                <a:sym typeface="Calibri"/>
              </a:rPr>
              <a:t>Getting to orbit needs high velocity, altitude, and energy --- when coming back to earth we need to reduce all of these to zero. Space shuttle used atmospheric friction (basically came in belly first to slow the shuttle as much as possible) as it came down to land.</a:t>
            </a:r>
            <a:endParaRPr/>
          </a:p>
        </p:txBody>
      </p:sp>
      <p:sp>
        <p:nvSpPr>
          <p:cNvPr id="412" name="Google Shape;412;p25:notes"/>
          <p:cNvSpPr txBox="1"/>
          <p:nvPr/>
        </p:nvSpPr>
        <p:spPr>
          <a:xfrm>
            <a:off x="3884613" y="8685213"/>
            <a:ext cx="2971800" cy="457200"/>
          </a:xfrm>
          <a:prstGeom prst="rect">
            <a:avLst/>
          </a:prstGeom>
          <a:noFill/>
          <a:ln>
            <a:noFill/>
          </a:ln>
        </p:spPr>
        <p:txBody>
          <a:bodyPr spcFirstLastPara="1" wrap="square" lIns="90000" tIns="46800" rIns="90000" bIns="46800" anchor="b" anchorCtr="0">
            <a:noAutofit/>
          </a:bodyPr>
          <a:lstStyle/>
          <a:p>
            <a:pPr marL="0" marR="0" lvl="0" indent="0" algn="r" rtl="0">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Calibri"/>
                <a:ea typeface="Calibri"/>
                <a:cs typeface="Calibri"/>
                <a:sym typeface="Calibri"/>
              </a:rPr>
              <a:t>25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26:notes"/>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rgbClr val="000000"/>
              </a:buClr>
              <a:buSzPts val="1200"/>
              <a:buFont typeface="Times New Roman"/>
              <a:buNone/>
            </a:pPr>
            <a:r>
              <a:rPr lang="en-US" sz="1200" b="0" i="0" u="none" strike="noStrike" cap="none">
                <a:solidFill>
                  <a:srgbClr val="000000"/>
                </a:solidFill>
                <a:latin typeface="Calibri"/>
                <a:ea typeface="Calibri"/>
                <a:cs typeface="Calibri"/>
                <a:sym typeface="Calibri"/>
              </a:rPr>
              <a:t>03/17/11</a:t>
            </a:r>
            <a:endParaRPr/>
          </a:p>
        </p:txBody>
      </p:sp>
      <p:sp>
        <p:nvSpPr>
          <p:cNvPr id="421" name="Google Shape;421;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Calibri"/>
                <a:ea typeface="Calibri"/>
                <a:cs typeface="Calibri"/>
                <a:sym typeface="Calibri"/>
              </a:rPr>
              <a:t>26</a:t>
            </a:fld>
            <a:endParaRPr sz="1200" b="0" i="0" u="none" strike="noStrike" cap="none">
              <a:solidFill>
                <a:srgbClr val="000000"/>
              </a:solidFill>
              <a:latin typeface="Calibri"/>
              <a:ea typeface="Calibri"/>
              <a:cs typeface="Calibri"/>
              <a:sym typeface="Calibri"/>
            </a:endParaRPr>
          </a:p>
        </p:txBody>
      </p:sp>
      <p:sp>
        <p:nvSpPr>
          <p:cNvPr id="422" name="Google Shape;422;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 name="Google Shape;423;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latin typeface="Calibri"/>
                <a:ea typeface="Calibri"/>
                <a:cs typeface="Calibri"/>
                <a:sym typeface="Calibri"/>
              </a:rPr>
              <a:t>Example: STS-107: Columbia (2003)</a:t>
            </a:r>
            <a:endParaRPr/>
          </a:p>
          <a:p>
            <a:pPr marL="0" lvl="0" indent="-76200" algn="l" rtl="0">
              <a:spcBef>
                <a:spcPts val="0"/>
              </a:spcBef>
              <a:spcAft>
                <a:spcPts val="0"/>
              </a:spcAft>
              <a:buClr>
                <a:schemeClr val="dk1"/>
              </a:buClr>
              <a:buSzPts val="1200"/>
              <a:buFont typeface="Calibri"/>
              <a:buChar char="-"/>
            </a:pPr>
            <a:r>
              <a:rPr lang="en-US">
                <a:latin typeface="Calibri"/>
                <a:ea typeface="Calibri"/>
                <a:cs typeface="Calibri"/>
                <a:sym typeface="Calibri"/>
              </a:rPr>
              <a:t>Piece of foam broke off during launch, which damaged thermal protection system on wing</a:t>
            </a:r>
            <a:endParaRPr/>
          </a:p>
          <a:p>
            <a:pPr marL="0" lvl="0" indent="-76200" algn="l" rtl="0">
              <a:spcBef>
                <a:spcPts val="0"/>
              </a:spcBef>
              <a:spcAft>
                <a:spcPts val="0"/>
              </a:spcAft>
              <a:buClr>
                <a:schemeClr val="dk1"/>
              </a:buClr>
              <a:buSzPts val="1200"/>
              <a:buFont typeface="Calibri"/>
              <a:buChar char="-"/>
            </a:pPr>
            <a:r>
              <a:rPr lang="en-US">
                <a:latin typeface="Calibri"/>
                <a:ea typeface="Calibri"/>
                <a:cs typeface="Calibri"/>
                <a:sym typeface="Calibri"/>
              </a:rPr>
              <a:t>Wing overheated and came apart during re-entry</a:t>
            </a:r>
            <a:endParaRPr/>
          </a:p>
          <a:p>
            <a:pPr marL="0" lvl="0" indent="-76200" algn="l" rtl="0">
              <a:spcBef>
                <a:spcPts val="0"/>
              </a:spcBef>
              <a:spcAft>
                <a:spcPts val="0"/>
              </a:spcAft>
              <a:buClr>
                <a:schemeClr val="dk1"/>
              </a:buClr>
              <a:buSzPts val="1200"/>
              <a:buFont typeface="Calibri"/>
              <a:buChar char="-"/>
            </a:pPr>
            <a:r>
              <a:rPr lang="en-US">
                <a:latin typeface="Calibri"/>
                <a:ea typeface="Calibri"/>
                <a:cs typeface="Calibri"/>
                <a:sym typeface="Calibri"/>
              </a:rPr>
              <a:t> All 7 astronauts on board died</a:t>
            </a:r>
            <a:endParaRPr/>
          </a:p>
          <a:p>
            <a:pPr marL="0" lvl="0" indent="0" algn="l" rtl="0">
              <a:spcBef>
                <a:spcPts val="0"/>
              </a:spcBef>
              <a:spcAft>
                <a:spcPts val="0"/>
              </a:spcAft>
              <a:buClr>
                <a:schemeClr val="dk1"/>
              </a:buClr>
              <a:buSzPts val="1200"/>
              <a:buFont typeface="Calibri"/>
              <a:buNone/>
            </a:pPr>
            <a:endParaRPr>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a:latin typeface="Calibri"/>
              <a:ea typeface="Calibri"/>
              <a:cs typeface="Calibri"/>
              <a:sym typeface="Calibri"/>
            </a:endParaRPr>
          </a:p>
        </p:txBody>
      </p:sp>
      <p:sp>
        <p:nvSpPr>
          <p:cNvPr id="424" name="Google Shape;424;p26:notes"/>
          <p:cNvSpPr txBox="1"/>
          <p:nvPr/>
        </p:nvSpPr>
        <p:spPr>
          <a:xfrm>
            <a:off x="3884613" y="8685213"/>
            <a:ext cx="2971800" cy="457200"/>
          </a:xfrm>
          <a:prstGeom prst="rect">
            <a:avLst/>
          </a:prstGeom>
          <a:noFill/>
          <a:ln>
            <a:noFill/>
          </a:ln>
        </p:spPr>
        <p:txBody>
          <a:bodyPr spcFirstLastPara="1" wrap="square" lIns="90000" tIns="46800" rIns="90000" bIns="46800" anchor="b" anchorCtr="0">
            <a:noAutofit/>
          </a:bodyPr>
          <a:lstStyle/>
          <a:p>
            <a:pPr marL="0" marR="0" lvl="0" indent="0" algn="r" rtl="0">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Calibri"/>
                <a:ea typeface="Calibri"/>
                <a:cs typeface="Calibri"/>
                <a:sym typeface="Calibri"/>
              </a:rPr>
              <a:t>26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27:notes"/>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rgbClr val="000000"/>
              </a:buClr>
              <a:buSzPts val="1200"/>
              <a:buFont typeface="Times New Roman"/>
              <a:buNone/>
            </a:pPr>
            <a:r>
              <a:rPr lang="en-US" sz="1200" b="0" i="0" u="none" strike="noStrike" cap="none">
                <a:solidFill>
                  <a:srgbClr val="000000"/>
                </a:solidFill>
                <a:latin typeface="Calibri"/>
                <a:ea typeface="Calibri"/>
                <a:cs typeface="Calibri"/>
                <a:sym typeface="Calibri"/>
              </a:rPr>
              <a:t>03/17/11</a:t>
            </a:r>
            <a:endParaRPr/>
          </a:p>
        </p:txBody>
      </p:sp>
      <p:sp>
        <p:nvSpPr>
          <p:cNvPr id="432" name="Google Shape;432;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Calibri"/>
                <a:ea typeface="Calibri"/>
                <a:cs typeface="Calibri"/>
                <a:sym typeface="Calibri"/>
              </a:rPr>
              <a:t>27</a:t>
            </a:fld>
            <a:endParaRPr sz="1200" b="0" i="0" u="none" strike="noStrike" cap="none">
              <a:solidFill>
                <a:srgbClr val="000000"/>
              </a:solidFill>
              <a:latin typeface="Calibri"/>
              <a:ea typeface="Calibri"/>
              <a:cs typeface="Calibri"/>
              <a:sym typeface="Calibri"/>
            </a:endParaRPr>
          </a:p>
        </p:txBody>
      </p:sp>
      <p:sp>
        <p:nvSpPr>
          <p:cNvPr id="433" name="Google Shape;433;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12700" cap="flat" cmpd="sng">
            <a:solidFill>
              <a:srgbClr val="000000"/>
            </a:solidFill>
            <a:prstDash val="solid"/>
            <a:round/>
            <a:headEnd type="none" w="sm" len="sm"/>
            <a:tailEnd type="none" w="sm" len="sm"/>
          </a:ln>
        </p:spPr>
      </p:sp>
      <p:sp>
        <p:nvSpPr>
          <p:cNvPr id="434" name="Google Shape;434;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latin typeface="Calibri"/>
                <a:ea typeface="Calibri"/>
                <a:cs typeface="Calibri"/>
                <a:sym typeface="Calibri"/>
              </a:rPr>
              <a:t>Another example: Soyuz 5: 1969</a:t>
            </a:r>
            <a:endParaRPr/>
          </a:p>
          <a:p>
            <a:pPr marL="171450" lvl="0" indent="-171450" algn="l" rtl="0">
              <a:spcBef>
                <a:spcPts val="0"/>
              </a:spcBef>
              <a:spcAft>
                <a:spcPts val="0"/>
              </a:spcAft>
              <a:buClr>
                <a:schemeClr val="dk1"/>
              </a:buClr>
              <a:buSzPts val="1200"/>
              <a:buFont typeface="Calibri"/>
              <a:buChar char="-"/>
            </a:pPr>
            <a:r>
              <a:rPr lang="en-US">
                <a:latin typeface="Calibri"/>
                <a:ea typeface="Calibri"/>
                <a:cs typeface="Calibri"/>
                <a:sym typeface="Calibri"/>
              </a:rPr>
              <a:t>Module did not separate on re-entry, causing the whole module to come in at a wrong angle (heating it up more than usual, etc.)</a:t>
            </a:r>
            <a:endParaRPr/>
          </a:p>
          <a:p>
            <a:pPr marL="171450" lvl="0" indent="-171450" algn="l" rtl="0">
              <a:spcBef>
                <a:spcPts val="0"/>
              </a:spcBef>
              <a:spcAft>
                <a:spcPts val="0"/>
              </a:spcAft>
              <a:buClr>
                <a:schemeClr val="dk1"/>
              </a:buClr>
              <a:buSzPts val="1200"/>
              <a:buFont typeface="Calibri"/>
              <a:buChar char="-"/>
            </a:pPr>
            <a:r>
              <a:rPr lang="en-US">
                <a:latin typeface="Calibri"/>
                <a:ea typeface="Calibri"/>
                <a:cs typeface="Calibri"/>
                <a:sym typeface="Calibri"/>
              </a:rPr>
              <a:t>Cosmonaut survived the crash!!</a:t>
            </a:r>
            <a:endParaRPr/>
          </a:p>
        </p:txBody>
      </p:sp>
      <p:sp>
        <p:nvSpPr>
          <p:cNvPr id="435" name="Google Shape;435;p27:notes"/>
          <p:cNvSpPr txBox="1"/>
          <p:nvPr/>
        </p:nvSpPr>
        <p:spPr>
          <a:xfrm>
            <a:off x="3884613" y="8685213"/>
            <a:ext cx="2971800" cy="457200"/>
          </a:xfrm>
          <a:prstGeom prst="rect">
            <a:avLst/>
          </a:prstGeom>
          <a:noFill/>
          <a:ln>
            <a:noFill/>
          </a:ln>
        </p:spPr>
        <p:txBody>
          <a:bodyPr spcFirstLastPara="1" wrap="square" lIns="90000" tIns="46800" rIns="90000" bIns="46800" anchor="b" anchorCtr="0">
            <a:noAutofit/>
          </a:bodyPr>
          <a:lstStyle/>
          <a:p>
            <a:pPr marL="0" marR="0" lvl="0" indent="0" algn="r" rtl="0">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Calibri"/>
                <a:ea typeface="Calibri"/>
                <a:cs typeface="Calibri"/>
                <a:sym typeface="Calibri"/>
              </a:rPr>
              <a:t>27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3" name="Google Shape;443;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29:notes"/>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rgbClr val="000000"/>
              </a:buClr>
              <a:buSzPts val="1200"/>
              <a:buFont typeface="Times New Roman"/>
              <a:buNone/>
            </a:pPr>
            <a:r>
              <a:rPr lang="en-US" sz="1200">
                <a:solidFill>
                  <a:srgbClr val="000000"/>
                </a:solidFill>
                <a:latin typeface="Calibri"/>
                <a:ea typeface="Calibri"/>
                <a:cs typeface="Calibri"/>
                <a:sym typeface="Calibri"/>
              </a:rPr>
              <a:t>03/17/11</a:t>
            </a:r>
            <a:endParaRPr/>
          </a:p>
        </p:txBody>
      </p:sp>
      <p:sp>
        <p:nvSpPr>
          <p:cNvPr id="452" name="Google Shape;452;p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New Roman"/>
              <a:buNone/>
            </a:pPr>
            <a:fld id="{00000000-1234-1234-1234-123412341234}" type="slidenum">
              <a:rPr lang="en-US" sz="1200">
                <a:solidFill>
                  <a:srgbClr val="000000"/>
                </a:solidFill>
                <a:latin typeface="Calibri"/>
                <a:ea typeface="Calibri"/>
                <a:cs typeface="Calibri"/>
                <a:sym typeface="Calibri"/>
              </a:rPr>
              <a:t>29</a:t>
            </a:fld>
            <a:endParaRPr sz="1200">
              <a:solidFill>
                <a:srgbClr val="000000"/>
              </a:solidFill>
              <a:latin typeface="Calibri"/>
              <a:ea typeface="Calibri"/>
              <a:cs typeface="Calibri"/>
              <a:sym typeface="Calibri"/>
            </a:endParaRPr>
          </a:p>
        </p:txBody>
      </p:sp>
      <p:sp>
        <p:nvSpPr>
          <p:cNvPr id="453" name="Google Shape;453;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12700" cap="flat" cmpd="sng">
            <a:solidFill>
              <a:srgbClr val="000000"/>
            </a:solidFill>
            <a:prstDash val="solid"/>
            <a:round/>
            <a:headEnd type="none" w="sm" len="sm"/>
            <a:tailEnd type="none" w="sm" len="sm"/>
          </a:ln>
        </p:spPr>
      </p:sp>
      <p:sp>
        <p:nvSpPr>
          <p:cNvPr id="454" name="Google Shape;454;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latin typeface="Times New Roman"/>
              <a:ea typeface="Times New Roman"/>
              <a:cs typeface="Times New Roman"/>
              <a:sym typeface="Times New Roman"/>
            </a:endParaRPr>
          </a:p>
          <a:p>
            <a:pPr marL="0" lvl="0" indent="0" algn="l" rtl="0">
              <a:spcBef>
                <a:spcPts val="0"/>
              </a:spcBef>
              <a:spcAft>
                <a:spcPts val="0"/>
              </a:spcAft>
              <a:buClr>
                <a:schemeClr val="dk1"/>
              </a:buClr>
              <a:buSzPts val="1200"/>
              <a:buFont typeface="Calibri"/>
              <a:buNone/>
            </a:pPr>
            <a:endParaRPr>
              <a:latin typeface="Times New Roman"/>
              <a:ea typeface="Times New Roman"/>
              <a:cs typeface="Times New Roman"/>
              <a:sym typeface="Times New Roman"/>
            </a:endParaRPr>
          </a:p>
          <a:p>
            <a:pPr marL="0" lvl="0" indent="0" algn="l" rtl="0">
              <a:spcBef>
                <a:spcPts val="0"/>
              </a:spcBef>
              <a:spcAft>
                <a:spcPts val="0"/>
              </a:spcAft>
              <a:buClr>
                <a:schemeClr val="dk1"/>
              </a:buClr>
              <a:buSzPts val="1200"/>
              <a:buFont typeface="Calibri"/>
              <a:buNone/>
            </a:pPr>
            <a:endParaRPr>
              <a:latin typeface="Calibri"/>
              <a:ea typeface="Calibri"/>
              <a:cs typeface="Calibri"/>
              <a:sym typeface="Calibri"/>
            </a:endParaRPr>
          </a:p>
        </p:txBody>
      </p:sp>
      <p:sp>
        <p:nvSpPr>
          <p:cNvPr id="455" name="Google Shape;455;p29:notes"/>
          <p:cNvSpPr txBox="1"/>
          <p:nvPr/>
        </p:nvSpPr>
        <p:spPr>
          <a:xfrm>
            <a:off x="3884613" y="8685213"/>
            <a:ext cx="2971800" cy="457200"/>
          </a:xfrm>
          <a:prstGeom prst="rect">
            <a:avLst/>
          </a:prstGeom>
          <a:noFill/>
          <a:ln>
            <a:noFill/>
          </a:ln>
        </p:spPr>
        <p:txBody>
          <a:bodyPr spcFirstLastPara="1" wrap="square" lIns="90000" tIns="46800" rIns="90000" bIns="46800" anchor="b" anchorCtr="0">
            <a:noAutofit/>
          </a:bodyPr>
          <a:lstStyle/>
          <a:p>
            <a:pPr marL="0" marR="0" lvl="0" indent="0" algn="r" rtl="0">
              <a:spcBef>
                <a:spcPts val="0"/>
              </a:spcBef>
              <a:spcAft>
                <a:spcPts val="0"/>
              </a:spcAft>
              <a:buClr>
                <a:srgbClr val="000000"/>
              </a:buClr>
              <a:buSzPts val="1200"/>
              <a:buFont typeface="Times New Roman"/>
              <a:buNone/>
            </a:pPr>
            <a:fld id="{00000000-1234-1234-1234-123412341234}" type="slidenum">
              <a:rPr lang="en-US" sz="1200">
                <a:solidFill>
                  <a:srgbClr val="000000"/>
                </a:solidFill>
                <a:latin typeface="Calibri"/>
                <a:ea typeface="Calibri"/>
                <a:cs typeface="Calibri"/>
                <a:sym typeface="Calibri"/>
              </a:rPr>
              <a:t>29</a:t>
            </a:fld>
            <a:endParaRPr sz="1200">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4" name="Google Shape;174;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65" name="Google Shape;465;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Biometric sensors: they’re everywhere now! Fitbits, Samsung, Apple Watches. Weightless weight lifting: portable exercise devices to help build and maintain muscle/bone density while in weightless environments. From NASA 2018 Spinoff brochure: </a:t>
            </a:r>
            <a:r>
              <a:rPr lang="en-US" sz="1200" b="0" i="0" u="none" strike="noStrike">
                <a:solidFill>
                  <a:schemeClr val="dk1"/>
                </a:solidFill>
                <a:latin typeface="Calibri"/>
                <a:ea typeface="Calibri"/>
                <a:cs typeface="Calibri"/>
                <a:sym typeface="Calibri"/>
              </a:rPr>
              <a:t>Loss of bone density and muscle during long stays in zero gravity posed a dilemma without a clear solution: weights are useless in a weightless environment. Paul Francis was working on exercise equipment based on resistance rather than weight, called SpiraFlex, and answered NASA’s call for ideas. Francis worked with Johnson Space Center to build SpiraFlex FlexPacks into a system with up to 300 pounds of resistance. He’s now founded Kansas City, Missouri-based OYO Fitness to market the SpiraFlex-based DoubleFlex portable gym. </a:t>
            </a:r>
            <a:endParaRPr>
              <a:latin typeface="Times New Roman"/>
              <a:ea typeface="Times New Roman"/>
              <a:cs typeface="Times New Roman"/>
              <a:sym typeface="Times New Roman"/>
            </a:endParaRPr>
          </a:p>
        </p:txBody>
      </p:sp>
      <p:sp>
        <p:nvSpPr>
          <p:cNvPr id="466" name="Google Shape;466;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a:ea typeface="Calibri"/>
                <a:cs typeface="Calibri"/>
                <a:sym typeface="Calibri"/>
              </a:rPr>
              <a:t>30</a:t>
            </a:fld>
            <a:endParaRPr>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77" name="Google Shape;477;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From NASA Spinoff PDF (2018): NASA often analyzes weak signals to identify slight physical movements, such as alterations in a satellite’s path that might indicate gravity fluctuations. In the early 2000s, federal agencies approached the Jet Propulsion Laboratory (JPL), wondering about using this capability to remotely detect human vital signs.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JPL called the prototype it developed FINDER.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By picking out the faint but correlating movements of human breathing and heartbeats, FINDER can detect unseen survivors buried under rubble.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The founders of R4 Inc., based in Edgewood, Maryland, licensed FINDER, and the company spent the next couple of years developing it into a device first responders could use in real-world situations.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 major success came when a 7.8-magnitude earthquake rocked Nepal in April 2015. One of R4’s founders arrived with two FINDER prototypes and detected four victims trapped under debris. All four men, who had been buried as deep as 10 feet, survived. </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FINDER has since proven capable of detecting humans through 30 feet of dense rubble with 80 percent accuracy. R4 has also designed prototype versions to mount on a remote-controlled octocopter, a truck, and a motorcycle. </a:t>
            </a:r>
            <a:endParaRPr>
              <a:latin typeface="Times New Roman"/>
              <a:ea typeface="Times New Roman"/>
              <a:cs typeface="Times New Roman"/>
              <a:sym typeface="Times New Roman"/>
            </a:endParaRPr>
          </a:p>
        </p:txBody>
      </p:sp>
      <p:sp>
        <p:nvSpPr>
          <p:cNvPr id="478" name="Google Shape;478;p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a:ea typeface="Calibri"/>
                <a:cs typeface="Calibri"/>
                <a:sym typeface="Calibri"/>
              </a:rPr>
              <a:t>31</a:t>
            </a:fld>
            <a:endParaRPr>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86" name="Google Shape;486;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r>
              <a:rPr lang="en-US">
                <a:latin typeface="Times New Roman"/>
                <a:ea typeface="Times New Roman"/>
                <a:cs typeface="Times New Roman"/>
                <a:sym typeface="Times New Roman"/>
              </a:rPr>
              <a:t>Spinoff images from L to R:</a:t>
            </a:r>
            <a:endParaRPr/>
          </a:p>
          <a:p>
            <a:pPr marL="0" lvl="0" indent="0" algn="l" rtl="0">
              <a:lnSpc>
                <a:spcPct val="90000"/>
              </a:lnSpc>
              <a:spcBef>
                <a:spcPts val="0"/>
              </a:spcBef>
              <a:spcAft>
                <a:spcPts val="0"/>
              </a:spcAft>
              <a:buNone/>
            </a:pPr>
            <a:endParaRPr>
              <a:latin typeface="Times New Roman"/>
              <a:ea typeface="Times New Roman"/>
              <a:cs typeface="Times New Roman"/>
              <a:sym typeface="Times New Roman"/>
            </a:endParaRPr>
          </a:p>
          <a:p>
            <a:pPr marL="0" lvl="0" indent="-76200" algn="l" rtl="0">
              <a:lnSpc>
                <a:spcPct val="90000"/>
              </a:lnSpc>
              <a:spcBef>
                <a:spcPts val="0"/>
              </a:spcBef>
              <a:spcAft>
                <a:spcPts val="0"/>
              </a:spcAft>
              <a:buClr>
                <a:schemeClr val="dk1"/>
              </a:buClr>
              <a:buSzPts val="1200"/>
              <a:buFont typeface="Times New Roman"/>
              <a:buAutoNum type="arabicParenR"/>
            </a:pPr>
            <a:r>
              <a:rPr lang="en-US">
                <a:latin typeface="Times New Roman"/>
                <a:ea typeface="Times New Roman"/>
                <a:cs typeface="Times New Roman"/>
                <a:sym typeface="Times New Roman"/>
              </a:rPr>
              <a:t>Ecliptic RocketCam Video System (cool video footage), </a:t>
            </a:r>
            <a:r>
              <a:rPr lang="en-US" u="sng">
                <a:solidFill>
                  <a:schemeClr val="hlink"/>
                </a:solidFill>
                <a:latin typeface="Times New Roman"/>
                <a:ea typeface="Times New Roman"/>
                <a:cs typeface="Times New Roman"/>
                <a:sym typeface="Times New Roman"/>
                <a:hlinkClick r:id="rId3"/>
              </a:rPr>
              <a:t>http://www.sti.nasa.gov/spinoff/spinitem?title=Onboard+Systems+Record+Unique+Videos+of+Space+Missions</a:t>
            </a:r>
            <a:endParaRPr>
              <a:latin typeface="Times New Roman"/>
              <a:ea typeface="Times New Roman"/>
              <a:cs typeface="Times New Roman"/>
              <a:sym typeface="Times New Roman"/>
            </a:endParaRPr>
          </a:p>
          <a:p>
            <a:pPr marL="0" lvl="0" indent="-76200" algn="l" rtl="0">
              <a:lnSpc>
                <a:spcPct val="90000"/>
              </a:lnSpc>
              <a:spcBef>
                <a:spcPts val="0"/>
              </a:spcBef>
              <a:spcAft>
                <a:spcPts val="0"/>
              </a:spcAft>
              <a:buClr>
                <a:schemeClr val="dk1"/>
              </a:buClr>
              <a:buSzPts val="1200"/>
              <a:buFont typeface="Times New Roman"/>
              <a:buAutoNum type="arabicParenR"/>
            </a:pPr>
            <a:r>
              <a:rPr lang="en-US">
                <a:latin typeface="Times New Roman"/>
                <a:ea typeface="Times New Roman"/>
                <a:cs typeface="Times New Roman"/>
                <a:sym typeface="Times New Roman"/>
              </a:rPr>
              <a:t>Turtleskin Body Armor (vest made with fabric designed for Pathfinder airbags), </a:t>
            </a:r>
            <a:r>
              <a:rPr lang="en-US" u="sng">
                <a:solidFill>
                  <a:schemeClr val="hlink"/>
                </a:solidFill>
                <a:latin typeface="Times New Roman"/>
                <a:ea typeface="Times New Roman"/>
                <a:cs typeface="Times New Roman"/>
                <a:sym typeface="Times New Roman"/>
                <a:hlinkClick r:id="rId4"/>
              </a:rPr>
              <a:t>http://www.sti.nasa.gov/spinoff/spinitem?title=Tough+Textiles+Protect+Payloads+and+Public+Safety+Officers</a:t>
            </a:r>
            <a:endParaRPr>
              <a:latin typeface="Times New Roman"/>
              <a:ea typeface="Times New Roman"/>
              <a:cs typeface="Times New Roman"/>
              <a:sym typeface="Times New Roman"/>
            </a:endParaRPr>
          </a:p>
          <a:p>
            <a:pPr marL="0" lvl="0" indent="-76200" algn="l" rtl="0">
              <a:lnSpc>
                <a:spcPct val="90000"/>
              </a:lnSpc>
              <a:spcBef>
                <a:spcPts val="0"/>
              </a:spcBef>
              <a:spcAft>
                <a:spcPts val="0"/>
              </a:spcAft>
              <a:buClr>
                <a:schemeClr val="dk1"/>
              </a:buClr>
              <a:buSzPts val="1200"/>
              <a:buFont typeface="Times New Roman"/>
              <a:buAutoNum type="arabicParenR"/>
            </a:pPr>
            <a:r>
              <a:rPr lang="en-US">
                <a:latin typeface="Times New Roman"/>
                <a:ea typeface="Times New Roman"/>
                <a:cs typeface="Times New Roman"/>
                <a:sym typeface="Times New Roman"/>
              </a:rPr>
              <a:t> Givens Buoy Life Raft (designed based on rafts used in Apollo splashdown landings), </a:t>
            </a:r>
            <a:r>
              <a:rPr lang="en-US" u="sng">
                <a:solidFill>
                  <a:schemeClr val="hlink"/>
                </a:solidFill>
                <a:latin typeface="Times New Roman"/>
                <a:ea typeface="Times New Roman"/>
                <a:cs typeface="Times New Roman"/>
                <a:sym typeface="Times New Roman"/>
                <a:hlinkClick r:id="rId5"/>
              </a:rPr>
              <a:t>http://www.sti.nasa.gov/spinoff/spinitem?title=Apollo-Era+Life+Rafts+Save+Hundreds+of+Sailors</a:t>
            </a:r>
            <a:endParaRPr>
              <a:latin typeface="Times New Roman"/>
              <a:ea typeface="Times New Roman"/>
              <a:cs typeface="Times New Roman"/>
              <a:sym typeface="Times New Roman"/>
            </a:endParaRPr>
          </a:p>
          <a:p>
            <a:pPr marL="0" lvl="0" indent="-76200" algn="l" rtl="0">
              <a:lnSpc>
                <a:spcPct val="90000"/>
              </a:lnSpc>
              <a:spcBef>
                <a:spcPts val="0"/>
              </a:spcBef>
              <a:spcAft>
                <a:spcPts val="0"/>
              </a:spcAft>
              <a:buClr>
                <a:schemeClr val="dk1"/>
              </a:buClr>
              <a:buSzPts val="1200"/>
              <a:buFont typeface="Times New Roman"/>
              <a:buAutoNum type="arabicParenR"/>
            </a:pPr>
            <a:r>
              <a:rPr lang="en-US">
                <a:latin typeface="Times New Roman"/>
                <a:ea typeface="Times New Roman"/>
                <a:cs typeface="Times New Roman"/>
                <a:sym typeface="Times New Roman"/>
              </a:rPr>
              <a:t>Micro-Bac Remediation Bacteria Solution (</a:t>
            </a:r>
            <a:r>
              <a:rPr lang="en-US"/>
              <a:t>phototrophic cell for water purification in space and now on farms)</a:t>
            </a:r>
            <a:r>
              <a:rPr lang="en-US">
                <a:latin typeface="Times New Roman"/>
                <a:ea typeface="Times New Roman"/>
                <a:cs typeface="Times New Roman"/>
                <a:sym typeface="Times New Roman"/>
              </a:rPr>
              <a:t>, </a:t>
            </a:r>
            <a:r>
              <a:rPr lang="en-US" u="sng">
                <a:solidFill>
                  <a:schemeClr val="hlink"/>
                </a:solidFill>
                <a:latin typeface="Times New Roman"/>
                <a:ea typeface="Times New Roman"/>
                <a:cs typeface="Times New Roman"/>
                <a:sym typeface="Times New Roman"/>
                <a:hlinkClick r:id="rId6"/>
              </a:rPr>
              <a:t>http://www.sti.nasa.gov/spinoff/spinitem?title=Bacteria+Provide+Cleanup+of+Oil+Spills%2C+Wastewater</a:t>
            </a:r>
            <a:endParaRPr>
              <a:latin typeface="Times New Roman"/>
              <a:ea typeface="Times New Roman"/>
              <a:cs typeface="Times New Roman"/>
              <a:sym typeface="Times New Roman"/>
            </a:endParaRPr>
          </a:p>
          <a:p>
            <a:pPr marL="0" lvl="0" indent="-76200" algn="l" rtl="0">
              <a:lnSpc>
                <a:spcPct val="90000"/>
              </a:lnSpc>
              <a:spcBef>
                <a:spcPts val="0"/>
              </a:spcBef>
              <a:spcAft>
                <a:spcPts val="0"/>
              </a:spcAft>
              <a:buClr>
                <a:schemeClr val="dk1"/>
              </a:buClr>
              <a:buSzPts val="1200"/>
              <a:buFont typeface="Times New Roman"/>
              <a:buAutoNum type="arabicParenR"/>
            </a:pPr>
            <a:r>
              <a:rPr lang="en-US">
                <a:latin typeface="Times New Roman"/>
                <a:ea typeface="Times New Roman"/>
                <a:cs typeface="Times New Roman"/>
                <a:sym typeface="Times New Roman"/>
              </a:rPr>
              <a:t>Global Hawk UAV, with Composite Airframe Manufactured by Aurora Flight Systems Inc. (lightweight aircraft technologies used for unmanned aerial vehicles (UAVs)), </a:t>
            </a:r>
            <a:r>
              <a:rPr lang="en-US" u="sng">
                <a:solidFill>
                  <a:schemeClr val="hlink"/>
                </a:solidFill>
                <a:latin typeface="Times New Roman"/>
                <a:ea typeface="Times New Roman"/>
                <a:cs typeface="Times New Roman"/>
                <a:sym typeface="Times New Roman"/>
                <a:hlinkClick r:id="rId7"/>
              </a:rPr>
              <a:t>http://www.sti.nasa.gov/spinoff/spinitem?title=Technologies+Advance+UAVs+for+Science%2C+Military</a:t>
            </a:r>
            <a:endParaRPr>
              <a:latin typeface="Times New Roman"/>
              <a:ea typeface="Times New Roman"/>
              <a:cs typeface="Times New Roman"/>
              <a:sym typeface="Times New Roman"/>
            </a:endParaRPr>
          </a:p>
          <a:p>
            <a:pPr marL="0" lvl="0" indent="0" algn="l" rtl="0">
              <a:lnSpc>
                <a:spcPct val="90000"/>
              </a:lnSpc>
              <a:spcBef>
                <a:spcPts val="0"/>
              </a:spcBef>
              <a:spcAft>
                <a:spcPts val="0"/>
              </a:spcAft>
              <a:buClr>
                <a:schemeClr val="dk1"/>
              </a:buClr>
              <a:buSzPts val="1200"/>
              <a:buFont typeface="Calibri"/>
              <a:buNone/>
            </a:pPr>
            <a:endParaRPr>
              <a:latin typeface="Times New Roman"/>
              <a:ea typeface="Times New Roman"/>
              <a:cs typeface="Times New Roman"/>
              <a:sym typeface="Times New Roman"/>
            </a:endParaRPr>
          </a:p>
          <a:p>
            <a:pPr marL="0" marR="0" lvl="0" indent="0" algn="l" rtl="0">
              <a:lnSpc>
                <a:spcPct val="90000"/>
              </a:lnSpc>
              <a:spcBef>
                <a:spcPts val="360"/>
              </a:spcBef>
              <a:spcAft>
                <a:spcPts val="0"/>
              </a:spcAft>
              <a:buClr>
                <a:schemeClr val="dk1"/>
              </a:buClr>
              <a:buSzPts val="1200"/>
              <a:buFont typeface="Calibri"/>
              <a:buNone/>
            </a:pPr>
            <a:r>
              <a:rPr lang="en-US"/>
              <a:t>Image credit: http://spinoff.nasa.gov/resources.html</a:t>
            </a:r>
            <a:endParaRPr/>
          </a:p>
          <a:p>
            <a:pPr marL="0" lvl="0" indent="0" algn="l" rtl="0">
              <a:lnSpc>
                <a:spcPct val="90000"/>
              </a:lnSpc>
              <a:spcBef>
                <a:spcPts val="0"/>
              </a:spcBef>
              <a:spcAft>
                <a:spcPts val="0"/>
              </a:spcAft>
              <a:buClr>
                <a:schemeClr val="dk1"/>
              </a:buClr>
              <a:buSzPts val="1200"/>
              <a:buFont typeface="Calibri"/>
              <a:buNone/>
            </a:pPr>
            <a:endParaRPr>
              <a:latin typeface="Times New Roman"/>
              <a:ea typeface="Times New Roman"/>
              <a:cs typeface="Times New Roman"/>
              <a:sym typeface="Times New Roman"/>
            </a:endParaRPr>
          </a:p>
        </p:txBody>
      </p:sp>
      <p:sp>
        <p:nvSpPr>
          <p:cNvPr id="487" name="Google Shape;487;p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a:ea typeface="Calibri"/>
                <a:cs typeface="Calibri"/>
                <a:sym typeface="Calibri"/>
              </a:rPr>
              <a:t>32</a:t>
            </a:fld>
            <a:endParaRPr>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33:notes"/>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rgbClr val="000000"/>
              </a:buClr>
              <a:buSzPts val="1200"/>
              <a:buFont typeface="Times New Roman"/>
              <a:buNone/>
            </a:pPr>
            <a:r>
              <a:rPr lang="en-US" sz="1200">
                <a:solidFill>
                  <a:srgbClr val="000000"/>
                </a:solidFill>
                <a:latin typeface="Calibri"/>
                <a:ea typeface="Calibri"/>
                <a:cs typeface="Calibri"/>
                <a:sym typeface="Calibri"/>
              </a:rPr>
              <a:t>03/17/11</a:t>
            </a:r>
            <a:endParaRPr/>
          </a:p>
        </p:txBody>
      </p:sp>
      <p:sp>
        <p:nvSpPr>
          <p:cNvPr id="530" name="Google Shape;530;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New Roman"/>
              <a:buNone/>
            </a:pPr>
            <a:fld id="{00000000-1234-1234-1234-123412341234}" type="slidenum">
              <a:rPr lang="en-US" sz="1200">
                <a:solidFill>
                  <a:srgbClr val="000000"/>
                </a:solidFill>
                <a:latin typeface="Calibri"/>
                <a:ea typeface="Calibri"/>
                <a:cs typeface="Calibri"/>
                <a:sym typeface="Calibri"/>
              </a:rPr>
              <a:t>33</a:t>
            </a:fld>
            <a:endParaRPr sz="1200">
              <a:solidFill>
                <a:srgbClr val="000000"/>
              </a:solidFill>
              <a:latin typeface="Calibri"/>
              <a:ea typeface="Calibri"/>
              <a:cs typeface="Calibri"/>
              <a:sym typeface="Calibri"/>
            </a:endParaRPr>
          </a:p>
        </p:txBody>
      </p:sp>
      <p:sp>
        <p:nvSpPr>
          <p:cNvPr id="531" name="Google Shape;531;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12700" cap="flat" cmpd="sng">
            <a:solidFill>
              <a:srgbClr val="000000"/>
            </a:solidFill>
            <a:prstDash val="solid"/>
            <a:round/>
            <a:headEnd type="none" w="sm" len="sm"/>
            <a:tailEnd type="none" w="sm" len="sm"/>
          </a:ln>
        </p:spPr>
      </p:sp>
      <p:sp>
        <p:nvSpPr>
          <p:cNvPr id="532" name="Google Shape;532;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EEECE1"/>
              </a:buClr>
              <a:buSzPts val="1200"/>
              <a:buFont typeface="Calibri"/>
              <a:buNone/>
            </a:pPr>
            <a:r>
              <a:rPr lang="en-US">
                <a:solidFill>
                  <a:srgbClr val="EEECE1"/>
                </a:solidFill>
                <a:latin typeface="Calibri"/>
                <a:ea typeface="Calibri"/>
                <a:cs typeface="Calibri"/>
                <a:sym typeface="Calibri"/>
              </a:rPr>
              <a:t>Although space exploration is challenging, we have developed successful space programs. </a:t>
            </a:r>
            <a:endParaRPr/>
          </a:p>
          <a:p>
            <a:pPr marL="0" lvl="0" indent="0" algn="l" rtl="0">
              <a:spcBef>
                <a:spcPts val="0"/>
              </a:spcBef>
              <a:spcAft>
                <a:spcPts val="0"/>
              </a:spcAft>
              <a:buClr>
                <a:schemeClr val="dk1"/>
              </a:buClr>
              <a:buSzPts val="1200"/>
              <a:buFont typeface="Calibri"/>
              <a:buNone/>
            </a:pPr>
            <a:endParaRPr>
              <a:solidFill>
                <a:srgbClr val="EEECE1"/>
              </a:solidFill>
              <a:latin typeface="Calibri"/>
              <a:ea typeface="Calibri"/>
              <a:cs typeface="Calibri"/>
              <a:sym typeface="Calibri"/>
            </a:endParaRPr>
          </a:p>
          <a:p>
            <a:pPr marL="0" lvl="0" indent="0" algn="l" rtl="0">
              <a:spcBef>
                <a:spcPts val="0"/>
              </a:spcBef>
              <a:spcAft>
                <a:spcPts val="0"/>
              </a:spcAft>
              <a:buClr>
                <a:srgbClr val="EEECE1"/>
              </a:buClr>
              <a:buSzPts val="1200"/>
              <a:buFont typeface="Calibri"/>
              <a:buNone/>
            </a:pPr>
            <a:r>
              <a:rPr lang="en-US" i="1">
                <a:solidFill>
                  <a:srgbClr val="EEECE1"/>
                </a:solidFill>
                <a:latin typeface="Calibri"/>
                <a:ea typeface="Calibri"/>
                <a:cs typeface="Calibri"/>
                <a:sym typeface="Calibri"/>
              </a:rPr>
              <a:t>Images: </a:t>
            </a:r>
            <a:r>
              <a:rPr lang="en-US">
                <a:latin typeface="Times New Roman"/>
                <a:ea typeface="Times New Roman"/>
                <a:cs typeface="Times New Roman"/>
                <a:sym typeface="Times New Roman"/>
              </a:rPr>
              <a:t>This artist's concept shows the sky crane maneuver during the descent of NASA's Curiosity rover to the Martian surface; NASA's Curiosity rover and its parachute were spotted by NASA's Mars Reconnaissance Orbiter, HiRISE camera, as Curiosity descended to the surface on Aug. 5 PDT </a:t>
            </a:r>
            <a:endParaRPr i="1">
              <a:solidFill>
                <a:srgbClr val="EEECE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a:latin typeface="Calibri"/>
              <a:ea typeface="Calibri"/>
              <a:cs typeface="Calibri"/>
              <a:sym typeface="Calibri"/>
            </a:endParaRPr>
          </a:p>
        </p:txBody>
      </p:sp>
      <p:sp>
        <p:nvSpPr>
          <p:cNvPr id="533" name="Google Shape;533;p33:notes"/>
          <p:cNvSpPr txBox="1"/>
          <p:nvPr/>
        </p:nvSpPr>
        <p:spPr>
          <a:xfrm>
            <a:off x="3884613" y="8685213"/>
            <a:ext cx="2971800" cy="457200"/>
          </a:xfrm>
          <a:prstGeom prst="rect">
            <a:avLst/>
          </a:prstGeom>
          <a:noFill/>
          <a:ln>
            <a:noFill/>
          </a:ln>
        </p:spPr>
        <p:txBody>
          <a:bodyPr spcFirstLastPara="1" wrap="square" lIns="90000" tIns="46800" rIns="90000" bIns="46800" anchor="b" anchorCtr="0">
            <a:noAutofit/>
          </a:bodyPr>
          <a:lstStyle/>
          <a:p>
            <a:pPr marL="0" marR="0" lvl="0" indent="0" algn="r" rtl="0">
              <a:spcBef>
                <a:spcPts val="0"/>
              </a:spcBef>
              <a:spcAft>
                <a:spcPts val="0"/>
              </a:spcAft>
              <a:buClr>
                <a:srgbClr val="000000"/>
              </a:buClr>
              <a:buSzPts val="1200"/>
              <a:buFont typeface="Times New Roman"/>
              <a:buNone/>
            </a:pPr>
            <a:fld id="{00000000-1234-1234-1234-123412341234}" type="slidenum">
              <a:rPr lang="en-US" sz="1200">
                <a:solidFill>
                  <a:srgbClr val="000000"/>
                </a:solidFill>
                <a:latin typeface="Calibri"/>
                <a:ea typeface="Calibri"/>
                <a:cs typeface="Calibri"/>
                <a:sym typeface="Calibri"/>
              </a:rPr>
              <a:t>33</a:t>
            </a:fld>
            <a:endParaRPr sz="1200">
              <a:solidFill>
                <a:srgbClr val="000000"/>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2" name="Google Shape;542;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35:notes"/>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rgbClr val="000000"/>
              </a:buClr>
              <a:buSzPts val="1200"/>
              <a:buFont typeface="Times New Roman"/>
              <a:buNone/>
            </a:pPr>
            <a:r>
              <a:rPr lang="en-US" sz="1200">
                <a:solidFill>
                  <a:srgbClr val="000000"/>
                </a:solidFill>
                <a:latin typeface="Calibri"/>
                <a:ea typeface="Calibri"/>
                <a:cs typeface="Calibri"/>
                <a:sym typeface="Calibri"/>
              </a:rPr>
              <a:t>03/17/11</a:t>
            </a:r>
            <a:endParaRPr/>
          </a:p>
        </p:txBody>
      </p:sp>
      <p:sp>
        <p:nvSpPr>
          <p:cNvPr id="547" name="Google Shape;547;p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New Roman"/>
              <a:buNone/>
            </a:pPr>
            <a:fld id="{00000000-1234-1234-1234-123412341234}" type="slidenum">
              <a:rPr lang="en-US" sz="1200">
                <a:solidFill>
                  <a:srgbClr val="000000"/>
                </a:solidFill>
                <a:latin typeface="Calibri"/>
                <a:ea typeface="Calibri"/>
                <a:cs typeface="Calibri"/>
                <a:sym typeface="Calibri"/>
              </a:rPr>
              <a:t>35</a:t>
            </a:fld>
            <a:endParaRPr sz="1200">
              <a:solidFill>
                <a:srgbClr val="000000"/>
              </a:solidFill>
              <a:latin typeface="Calibri"/>
              <a:ea typeface="Calibri"/>
              <a:cs typeface="Calibri"/>
              <a:sym typeface="Calibri"/>
            </a:endParaRPr>
          </a:p>
        </p:txBody>
      </p:sp>
      <p:sp>
        <p:nvSpPr>
          <p:cNvPr id="548" name="Google Shape;548;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12700" cap="flat" cmpd="sng">
            <a:solidFill>
              <a:srgbClr val="000000"/>
            </a:solidFill>
            <a:prstDash val="solid"/>
            <a:round/>
            <a:headEnd type="none" w="sm" len="sm"/>
            <a:tailEnd type="none" w="sm" len="sm"/>
          </a:ln>
        </p:spPr>
      </p:sp>
      <p:sp>
        <p:nvSpPr>
          <p:cNvPr id="549" name="Google Shape;549;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Times New Roman"/>
              <a:buNone/>
            </a:pPr>
            <a:r>
              <a:rPr lang="en-US">
                <a:latin typeface="Times New Roman"/>
                <a:ea typeface="Times New Roman"/>
                <a:cs typeface="Times New Roman"/>
                <a:sym typeface="Times New Roman"/>
              </a:rPr>
              <a:t>Before detecting these planets we did not even know that potentially habitable Earth-sized planets orbit also around ultracool dwarf stars. This discovery increases drastically our chances to find life elsewhere in the Galaxy in the near future. Given the Jupiter-size of the host star and the proximity of the system, it will soon be possible to study the three planets' atmospheric composition, to assess their habitability and to determine whether they host any form of life. (http://ec.europa.eu/research/infocentre/article_en.cfm?&amp;artid=39557&amp;caller=SuccessStories)</a:t>
            </a:r>
            <a:endParaRPr/>
          </a:p>
          <a:p>
            <a:pPr marL="0" lvl="0" indent="0" algn="l" rtl="0">
              <a:spcBef>
                <a:spcPts val="0"/>
              </a:spcBef>
              <a:spcAft>
                <a:spcPts val="0"/>
              </a:spcAft>
              <a:buClr>
                <a:schemeClr val="dk1"/>
              </a:buClr>
              <a:buSzPts val="1200"/>
              <a:buFont typeface="Calibri"/>
              <a:buNone/>
            </a:pPr>
            <a:endParaRPr>
              <a:latin typeface="Times New Roman"/>
              <a:ea typeface="Times New Roman"/>
              <a:cs typeface="Times New Roman"/>
              <a:sym typeface="Times New Roman"/>
            </a:endParaRPr>
          </a:p>
          <a:p>
            <a:pPr marL="0" lvl="0" indent="0" algn="l" rtl="0">
              <a:spcBef>
                <a:spcPts val="0"/>
              </a:spcBef>
              <a:spcAft>
                <a:spcPts val="0"/>
              </a:spcAft>
              <a:buClr>
                <a:schemeClr val="dk1"/>
              </a:buClr>
              <a:buSzPts val="1200"/>
              <a:buFont typeface="Calibri"/>
              <a:buNone/>
            </a:pPr>
            <a:endParaRPr>
              <a:latin typeface="Times New Roman"/>
              <a:ea typeface="Times New Roman"/>
              <a:cs typeface="Times New Roman"/>
              <a:sym typeface="Times New Roman"/>
            </a:endParaRPr>
          </a:p>
          <a:p>
            <a:pPr marL="0" lvl="0" indent="0" algn="l" rtl="0">
              <a:spcBef>
                <a:spcPts val="0"/>
              </a:spcBef>
              <a:spcAft>
                <a:spcPts val="0"/>
              </a:spcAft>
              <a:buClr>
                <a:schemeClr val="dk1"/>
              </a:buClr>
              <a:buSzPts val="1200"/>
              <a:buFont typeface="Calibri"/>
              <a:buNone/>
            </a:pPr>
            <a:endParaRPr>
              <a:latin typeface="Times New Roman"/>
              <a:ea typeface="Times New Roman"/>
              <a:cs typeface="Times New Roman"/>
              <a:sym typeface="Times New Roman"/>
            </a:endParaRPr>
          </a:p>
          <a:p>
            <a:pPr marL="0" lvl="0" indent="0" algn="l" rtl="0">
              <a:spcBef>
                <a:spcPts val="0"/>
              </a:spcBef>
              <a:spcAft>
                <a:spcPts val="0"/>
              </a:spcAft>
              <a:buClr>
                <a:schemeClr val="dk1"/>
              </a:buClr>
              <a:buSzPts val="1200"/>
              <a:buFont typeface="Calibri"/>
              <a:buNone/>
            </a:pPr>
            <a:endParaRPr>
              <a:latin typeface="Calibri"/>
              <a:ea typeface="Calibri"/>
              <a:cs typeface="Calibri"/>
              <a:sym typeface="Calibri"/>
            </a:endParaRPr>
          </a:p>
        </p:txBody>
      </p:sp>
      <p:sp>
        <p:nvSpPr>
          <p:cNvPr id="550" name="Google Shape;550;p35:notes"/>
          <p:cNvSpPr txBox="1"/>
          <p:nvPr/>
        </p:nvSpPr>
        <p:spPr>
          <a:xfrm>
            <a:off x="3884613" y="8685213"/>
            <a:ext cx="2971800" cy="457200"/>
          </a:xfrm>
          <a:prstGeom prst="rect">
            <a:avLst/>
          </a:prstGeom>
          <a:noFill/>
          <a:ln>
            <a:noFill/>
          </a:ln>
        </p:spPr>
        <p:txBody>
          <a:bodyPr spcFirstLastPara="1" wrap="square" lIns="90000" tIns="46800" rIns="90000" bIns="46800" anchor="b" anchorCtr="0">
            <a:noAutofit/>
          </a:bodyPr>
          <a:lstStyle/>
          <a:p>
            <a:pPr marL="0" marR="0" lvl="0" indent="0" algn="r" rtl="0">
              <a:spcBef>
                <a:spcPts val="0"/>
              </a:spcBef>
              <a:spcAft>
                <a:spcPts val="0"/>
              </a:spcAft>
              <a:buClr>
                <a:srgbClr val="000000"/>
              </a:buClr>
              <a:buSzPts val="1200"/>
              <a:buFont typeface="Times New Roman"/>
              <a:buNone/>
            </a:pPr>
            <a:fld id="{00000000-1234-1234-1234-123412341234}" type="slidenum">
              <a:rPr lang="en-US" sz="1200">
                <a:solidFill>
                  <a:srgbClr val="000000"/>
                </a:solidFill>
                <a:latin typeface="Calibri"/>
                <a:ea typeface="Calibri"/>
                <a:cs typeface="Calibri"/>
                <a:sym typeface="Calibri"/>
              </a:rPr>
              <a:t>35</a:t>
            </a:fld>
            <a:endParaRPr sz="1200">
              <a:solidFill>
                <a:srgbClr val="000000"/>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36:notes"/>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rgbClr val="000000"/>
              </a:buClr>
              <a:buSzPts val="1200"/>
              <a:buFont typeface="Times New Roman"/>
              <a:buNone/>
            </a:pPr>
            <a:r>
              <a:rPr lang="en-US" sz="1200">
                <a:solidFill>
                  <a:srgbClr val="000000"/>
                </a:solidFill>
                <a:latin typeface="Calibri"/>
                <a:ea typeface="Calibri"/>
                <a:cs typeface="Calibri"/>
                <a:sym typeface="Calibri"/>
              </a:rPr>
              <a:t>03/17/11</a:t>
            </a:r>
            <a:endParaRPr/>
          </a:p>
        </p:txBody>
      </p:sp>
      <p:sp>
        <p:nvSpPr>
          <p:cNvPr id="557" name="Google Shape;557;p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New Roman"/>
              <a:buNone/>
            </a:pPr>
            <a:fld id="{00000000-1234-1234-1234-123412341234}" type="slidenum">
              <a:rPr lang="en-US" sz="1200">
                <a:solidFill>
                  <a:srgbClr val="000000"/>
                </a:solidFill>
                <a:latin typeface="Calibri"/>
                <a:ea typeface="Calibri"/>
                <a:cs typeface="Calibri"/>
                <a:sym typeface="Calibri"/>
              </a:rPr>
              <a:t>36</a:t>
            </a:fld>
            <a:endParaRPr sz="1200">
              <a:solidFill>
                <a:srgbClr val="000000"/>
              </a:solidFill>
              <a:latin typeface="Calibri"/>
              <a:ea typeface="Calibri"/>
              <a:cs typeface="Calibri"/>
              <a:sym typeface="Calibri"/>
            </a:endParaRPr>
          </a:p>
        </p:txBody>
      </p:sp>
      <p:sp>
        <p:nvSpPr>
          <p:cNvPr id="558" name="Google Shape;558;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12700" cap="flat" cmpd="sng">
            <a:solidFill>
              <a:srgbClr val="000000"/>
            </a:solidFill>
            <a:prstDash val="solid"/>
            <a:round/>
            <a:headEnd type="none" w="sm" len="sm"/>
            <a:tailEnd type="none" w="sm" len="sm"/>
          </a:ln>
        </p:spPr>
      </p:sp>
      <p:sp>
        <p:nvSpPr>
          <p:cNvPr id="559" name="Google Shape;559;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Times New Roman"/>
              <a:buNone/>
            </a:pPr>
            <a:r>
              <a:rPr lang="en-US">
                <a:latin typeface="Times New Roman"/>
                <a:ea typeface="Times New Roman"/>
                <a:cs typeface="Times New Roman"/>
                <a:sym typeface="Times New Roman"/>
              </a:rPr>
              <a:t>The International Space Station (ISS) Program’s greatest accomplishment is as much a human achievement as it is a technological one.</a:t>
            </a:r>
            <a:endParaRPr/>
          </a:p>
          <a:p>
            <a:pPr marL="0" lvl="0" indent="0" algn="l" rtl="0">
              <a:spcBef>
                <a:spcPts val="0"/>
              </a:spcBef>
              <a:spcAft>
                <a:spcPts val="0"/>
              </a:spcAft>
              <a:buClr>
                <a:schemeClr val="dk1"/>
              </a:buClr>
              <a:buSzPts val="1200"/>
              <a:buFont typeface="Calibri"/>
              <a:buNone/>
            </a:pPr>
            <a:endParaRPr>
              <a:latin typeface="Times New Roman"/>
              <a:ea typeface="Times New Roman"/>
              <a:cs typeface="Times New Roman"/>
              <a:sym typeface="Times New Roman"/>
            </a:endParaRPr>
          </a:p>
          <a:p>
            <a:pPr marL="0" lvl="0" indent="0" algn="l" rtl="0">
              <a:spcBef>
                <a:spcPts val="0"/>
              </a:spcBef>
              <a:spcAft>
                <a:spcPts val="0"/>
              </a:spcAft>
              <a:buClr>
                <a:schemeClr val="dk1"/>
              </a:buClr>
              <a:buSzPts val="1200"/>
              <a:buFont typeface="Times New Roman"/>
              <a:buNone/>
            </a:pPr>
            <a:r>
              <a:rPr lang="en-US">
                <a:latin typeface="Times New Roman"/>
                <a:ea typeface="Times New Roman"/>
                <a:cs typeface="Times New Roman"/>
                <a:sym typeface="Times New Roman"/>
              </a:rPr>
              <a:t>The principals are the space agencies of the United States, Russia, Europe, Japan, and Canada. The ISS has been the most politically complex space exploration program ever undertaken.</a:t>
            </a:r>
            <a:endParaRPr>
              <a:latin typeface="Calibri"/>
              <a:ea typeface="Calibri"/>
              <a:cs typeface="Calibri"/>
              <a:sym typeface="Calibri"/>
            </a:endParaRPr>
          </a:p>
        </p:txBody>
      </p:sp>
      <p:sp>
        <p:nvSpPr>
          <p:cNvPr id="560" name="Google Shape;560;p36:notes"/>
          <p:cNvSpPr txBox="1"/>
          <p:nvPr/>
        </p:nvSpPr>
        <p:spPr>
          <a:xfrm>
            <a:off x="3884613" y="8685213"/>
            <a:ext cx="2971800" cy="457200"/>
          </a:xfrm>
          <a:prstGeom prst="rect">
            <a:avLst/>
          </a:prstGeom>
          <a:noFill/>
          <a:ln>
            <a:noFill/>
          </a:ln>
        </p:spPr>
        <p:txBody>
          <a:bodyPr spcFirstLastPara="1" wrap="square" lIns="90000" tIns="46800" rIns="90000" bIns="46800" anchor="b" anchorCtr="0">
            <a:noAutofit/>
          </a:bodyPr>
          <a:lstStyle/>
          <a:p>
            <a:pPr marL="0" marR="0" lvl="0" indent="0" algn="r" rtl="0">
              <a:spcBef>
                <a:spcPts val="0"/>
              </a:spcBef>
              <a:spcAft>
                <a:spcPts val="0"/>
              </a:spcAft>
              <a:buClr>
                <a:srgbClr val="000000"/>
              </a:buClr>
              <a:buSzPts val="1200"/>
              <a:buFont typeface="Times New Roman"/>
              <a:buNone/>
            </a:pPr>
            <a:fld id="{00000000-1234-1234-1234-123412341234}" type="slidenum">
              <a:rPr lang="en-US" sz="1200">
                <a:solidFill>
                  <a:srgbClr val="000000"/>
                </a:solidFill>
                <a:latin typeface="Calibri"/>
                <a:ea typeface="Calibri"/>
                <a:cs typeface="Calibri"/>
                <a:sym typeface="Calibri"/>
              </a:rPr>
              <a:t>36</a:t>
            </a:fld>
            <a:endParaRPr sz="1200">
              <a:solidFill>
                <a:srgbClr val="000000"/>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37:notes"/>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rgbClr val="000000"/>
              </a:buClr>
              <a:buSzPts val="1200"/>
              <a:buFont typeface="Times New Roman"/>
              <a:buNone/>
            </a:pPr>
            <a:r>
              <a:rPr lang="en-US" sz="1200">
                <a:solidFill>
                  <a:srgbClr val="000000"/>
                </a:solidFill>
                <a:latin typeface="Calibri"/>
                <a:ea typeface="Calibri"/>
                <a:cs typeface="Calibri"/>
                <a:sym typeface="Calibri"/>
              </a:rPr>
              <a:t>03/17/11</a:t>
            </a:r>
            <a:endParaRPr/>
          </a:p>
        </p:txBody>
      </p:sp>
      <p:sp>
        <p:nvSpPr>
          <p:cNvPr id="568" name="Google Shape;568;p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New Roman"/>
              <a:buNone/>
            </a:pPr>
            <a:fld id="{00000000-1234-1234-1234-123412341234}" type="slidenum">
              <a:rPr lang="en-US" sz="1200">
                <a:solidFill>
                  <a:srgbClr val="000000"/>
                </a:solidFill>
                <a:latin typeface="Calibri"/>
                <a:ea typeface="Calibri"/>
                <a:cs typeface="Calibri"/>
                <a:sym typeface="Calibri"/>
              </a:rPr>
              <a:t>37</a:t>
            </a:fld>
            <a:endParaRPr sz="1200">
              <a:solidFill>
                <a:srgbClr val="000000"/>
              </a:solidFill>
              <a:latin typeface="Calibri"/>
              <a:ea typeface="Calibri"/>
              <a:cs typeface="Calibri"/>
              <a:sym typeface="Calibri"/>
            </a:endParaRPr>
          </a:p>
        </p:txBody>
      </p:sp>
      <p:sp>
        <p:nvSpPr>
          <p:cNvPr id="569" name="Google Shape;569;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12700" cap="flat" cmpd="sng">
            <a:solidFill>
              <a:srgbClr val="000000"/>
            </a:solidFill>
            <a:prstDash val="solid"/>
            <a:round/>
            <a:headEnd type="none" w="sm" len="sm"/>
            <a:tailEnd type="none" w="sm" len="sm"/>
          </a:ln>
        </p:spPr>
      </p:sp>
      <p:sp>
        <p:nvSpPr>
          <p:cNvPr id="570" name="Google Shape;570;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Times New Roman"/>
              <a:buNone/>
            </a:pPr>
            <a:r>
              <a:rPr lang="en-US">
                <a:latin typeface="Times New Roman"/>
                <a:ea typeface="Times New Roman"/>
                <a:cs typeface="Times New Roman"/>
                <a:sym typeface="Times New Roman"/>
              </a:rPr>
              <a:t>In a history-making launch on Dec. 21, 2015, the private spaceflight company SpaceX blasted one of its two-stage Falcon 9 rockets into space, then returned the first stage of the rocket back to Earth. </a:t>
            </a:r>
            <a:endParaRPr/>
          </a:p>
          <a:p>
            <a:pPr marL="0" lvl="0" indent="0" algn="l" rtl="0">
              <a:spcBef>
                <a:spcPts val="0"/>
              </a:spcBef>
              <a:spcAft>
                <a:spcPts val="0"/>
              </a:spcAft>
              <a:buClr>
                <a:schemeClr val="dk1"/>
              </a:buClr>
              <a:buSzPts val="1200"/>
              <a:buFont typeface="Calibri"/>
              <a:buNone/>
            </a:pPr>
            <a:endParaRPr>
              <a:latin typeface="Times New Roman"/>
              <a:ea typeface="Times New Roman"/>
              <a:cs typeface="Times New Roman"/>
              <a:sym typeface="Times New Roman"/>
            </a:endParaRPr>
          </a:p>
          <a:p>
            <a:pPr marL="0" lvl="0" indent="0" algn="l" rtl="0">
              <a:spcBef>
                <a:spcPts val="0"/>
              </a:spcBef>
              <a:spcAft>
                <a:spcPts val="0"/>
              </a:spcAft>
              <a:buClr>
                <a:schemeClr val="dk1"/>
              </a:buClr>
              <a:buSzPts val="1200"/>
              <a:buFont typeface="Times New Roman"/>
              <a:buNone/>
            </a:pPr>
            <a:r>
              <a:rPr lang="en-US">
                <a:latin typeface="Times New Roman"/>
                <a:ea typeface="Times New Roman"/>
                <a:cs typeface="Times New Roman"/>
                <a:sym typeface="Times New Roman"/>
              </a:rPr>
              <a:t>A viable reusable rocket could dramatically lower the cost of spaceflight, and make Elon Musk’s “goal of building a city on Mars” actually achievable.  </a:t>
            </a:r>
            <a:endParaRPr/>
          </a:p>
          <a:p>
            <a:pPr marL="0" lvl="0" indent="0" algn="l" rtl="0">
              <a:spcBef>
                <a:spcPts val="0"/>
              </a:spcBef>
              <a:spcAft>
                <a:spcPts val="0"/>
              </a:spcAft>
              <a:buClr>
                <a:schemeClr val="dk1"/>
              </a:buClr>
              <a:buSzPts val="1200"/>
              <a:buFont typeface="Calibri"/>
              <a:buNone/>
            </a:pPr>
            <a:endParaRPr>
              <a:latin typeface="Times New Roman"/>
              <a:ea typeface="Times New Roman"/>
              <a:cs typeface="Times New Roman"/>
              <a:sym typeface="Times New Roman"/>
            </a:endParaRPr>
          </a:p>
          <a:p>
            <a:pPr marL="0" lvl="0" indent="0" algn="l" rtl="0">
              <a:spcBef>
                <a:spcPts val="0"/>
              </a:spcBef>
              <a:spcAft>
                <a:spcPts val="0"/>
              </a:spcAft>
              <a:buClr>
                <a:schemeClr val="dk1"/>
              </a:buClr>
              <a:buSzPts val="1200"/>
              <a:buFont typeface="Times New Roman"/>
              <a:buNone/>
            </a:pPr>
            <a:r>
              <a:rPr lang="en-US">
                <a:latin typeface="Times New Roman"/>
                <a:ea typeface="Times New Roman"/>
                <a:cs typeface="Times New Roman"/>
                <a:sym typeface="Times New Roman"/>
              </a:rPr>
              <a:t>Blue Origin landing: https://www.youtube.com/watch?v=9pillaOxGCo</a:t>
            </a:r>
            <a:endParaRPr/>
          </a:p>
          <a:p>
            <a:pPr marL="0" lvl="0" indent="0" algn="l" rtl="0">
              <a:spcBef>
                <a:spcPts val="0"/>
              </a:spcBef>
              <a:spcAft>
                <a:spcPts val="0"/>
              </a:spcAft>
              <a:buClr>
                <a:schemeClr val="dk1"/>
              </a:buClr>
              <a:buSzPts val="1200"/>
              <a:buFont typeface="Times New Roman"/>
              <a:buNone/>
            </a:pPr>
            <a:r>
              <a:rPr lang="en-US">
                <a:latin typeface="Times New Roman"/>
                <a:ea typeface="Times New Roman"/>
                <a:cs typeface="Times New Roman"/>
                <a:sym typeface="Times New Roman"/>
              </a:rPr>
              <a:t>SpaceX landing: https://youtu.be/RPGUQySBikQ</a:t>
            </a:r>
            <a:endParaRPr/>
          </a:p>
          <a:p>
            <a:pPr marL="0" lvl="0" indent="0" algn="l" rtl="0">
              <a:spcBef>
                <a:spcPts val="0"/>
              </a:spcBef>
              <a:spcAft>
                <a:spcPts val="0"/>
              </a:spcAft>
              <a:buClr>
                <a:schemeClr val="dk1"/>
              </a:buClr>
              <a:buSzPts val="1200"/>
              <a:buFont typeface="Times New Roman"/>
              <a:buNone/>
            </a:pPr>
            <a:r>
              <a:rPr lang="en-US">
                <a:latin typeface="Times New Roman"/>
                <a:ea typeface="Times New Roman"/>
                <a:cs typeface="Times New Roman"/>
                <a:sym typeface="Times New Roman"/>
              </a:rPr>
              <a:t>SpaceX landing fails video: https://www.youtube.com/watch?v=bvim4rsNHkQ</a:t>
            </a:r>
            <a:endParaRPr/>
          </a:p>
          <a:p>
            <a:pPr marL="0" lvl="0" indent="0" algn="l" rtl="0">
              <a:spcBef>
                <a:spcPts val="0"/>
              </a:spcBef>
              <a:spcAft>
                <a:spcPts val="0"/>
              </a:spcAft>
              <a:buClr>
                <a:schemeClr val="dk1"/>
              </a:buClr>
              <a:buSzPts val="1200"/>
              <a:buFont typeface="Calibri"/>
              <a:buNone/>
            </a:pPr>
            <a:endParaRPr>
              <a:latin typeface="Calibri"/>
              <a:ea typeface="Calibri"/>
              <a:cs typeface="Calibri"/>
              <a:sym typeface="Calibri"/>
            </a:endParaRPr>
          </a:p>
        </p:txBody>
      </p:sp>
      <p:sp>
        <p:nvSpPr>
          <p:cNvPr id="571" name="Google Shape;571;p37:notes"/>
          <p:cNvSpPr txBox="1"/>
          <p:nvPr/>
        </p:nvSpPr>
        <p:spPr>
          <a:xfrm>
            <a:off x="3884613" y="8685213"/>
            <a:ext cx="2971800" cy="457200"/>
          </a:xfrm>
          <a:prstGeom prst="rect">
            <a:avLst/>
          </a:prstGeom>
          <a:noFill/>
          <a:ln>
            <a:noFill/>
          </a:ln>
        </p:spPr>
        <p:txBody>
          <a:bodyPr spcFirstLastPara="1" wrap="square" lIns="90000" tIns="46800" rIns="90000" bIns="46800" anchor="b" anchorCtr="0">
            <a:noAutofit/>
          </a:bodyPr>
          <a:lstStyle/>
          <a:p>
            <a:pPr marL="0" marR="0" lvl="0" indent="0" algn="r" rtl="0">
              <a:spcBef>
                <a:spcPts val="0"/>
              </a:spcBef>
              <a:spcAft>
                <a:spcPts val="0"/>
              </a:spcAft>
              <a:buClr>
                <a:srgbClr val="000000"/>
              </a:buClr>
              <a:buSzPts val="1200"/>
              <a:buFont typeface="Times New Roman"/>
              <a:buNone/>
            </a:pPr>
            <a:fld id="{00000000-1234-1234-1234-123412341234}" type="slidenum">
              <a:rPr lang="en-US" sz="1200">
                <a:solidFill>
                  <a:srgbClr val="000000"/>
                </a:solidFill>
                <a:latin typeface="Calibri"/>
                <a:ea typeface="Calibri"/>
                <a:cs typeface="Calibri"/>
                <a:sym typeface="Calibri"/>
              </a:rPr>
              <a:t>37</a:t>
            </a:fld>
            <a:endParaRPr sz="1200">
              <a:solidFill>
                <a:srgbClr val="000000"/>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9" name="Google Shape;579;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The space station also advances our understanding of how the body changes in space and how to protect astronaut health.</a:t>
            </a:r>
            <a:endParaRPr/>
          </a:p>
          <a:p>
            <a:pPr marL="0" lvl="0" indent="0" algn="l" rtl="0">
              <a:spcBef>
                <a:spcPts val="0"/>
              </a:spcBef>
              <a:spcAft>
                <a:spcPts val="0"/>
              </a:spcAft>
              <a:buNone/>
            </a:pPr>
            <a:r>
              <a:rPr lang="en-US">
                <a:latin typeface="Times New Roman"/>
                <a:ea typeface="Times New Roman"/>
                <a:cs typeface="Times New Roman"/>
                <a:sym typeface="Times New Roman"/>
              </a:rPr>
              <a:t>Our next step is deep space, where NASA will send a robotic mission to capture and redirect an asteroid to orbit the moon. Astronauts aboard the Orion spacecraft will explore the asteroid in the 2020s, returning to Earth with samples. This experience in human spaceflight beyond low-Earth orbit will help NASA test new systems and capabilities, such as Solar Electric Propulsion, which we’ll need to send cargo as part of human missions to Mars. Beginning in FY 2018, NASA’s powerful Space Launch System rocket will enable these “proving ground” missions to test new capabilities. Human missions to Mars will rely on Orion and an evolved version of SLS that will be the most powerful launch vehicle ever flown.</a:t>
            </a:r>
            <a:endParaRPr/>
          </a:p>
          <a:p>
            <a:pPr marL="0" lvl="0" indent="0" algn="l" rtl="0">
              <a:spcBef>
                <a:spcPts val="0"/>
              </a:spcBef>
              <a:spcAft>
                <a:spcPts val="0"/>
              </a:spcAft>
              <a:buNone/>
            </a:pPr>
            <a:endParaRPr>
              <a:latin typeface="Times New Roman"/>
              <a:ea typeface="Times New Roman"/>
              <a:cs typeface="Times New Roman"/>
              <a:sym typeface="Times New Roman"/>
            </a:endParaRPr>
          </a:p>
          <a:p>
            <a:pPr marL="0" lvl="0" indent="0" algn="l" rtl="0">
              <a:spcBef>
                <a:spcPts val="0"/>
              </a:spcBef>
              <a:spcAft>
                <a:spcPts val="0"/>
              </a:spcAft>
              <a:buNone/>
            </a:pPr>
            <a:r>
              <a:rPr lang="en-US">
                <a:latin typeface="Times New Roman"/>
                <a:ea typeface="Times New Roman"/>
                <a:cs typeface="Times New Roman"/>
                <a:sym typeface="Times New Roman"/>
              </a:rPr>
              <a:t>NASA also is a leader in a Global Exploration Roadmap, working with international partners and the U.S. commercial space industry on a coordinated expansion of human presence into the solar system, with human missions to the surface of Mars as the driving goal.</a:t>
            </a:r>
            <a:endParaRPr/>
          </a:p>
        </p:txBody>
      </p:sp>
      <p:sp>
        <p:nvSpPr>
          <p:cNvPr id="580" name="Google Shape;580;p38:notes"/>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rgbClr val="000000"/>
                </a:solidFill>
                <a:latin typeface="Calibri"/>
                <a:ea typeface="Calibri"/>
                <a:cs typeface="Calibri"/>
                <a:sym typeface="Calibri"/>
              </a:rPr>
              <a:t>03/17/11</a:t>
            </a:r>
            <a:endParaRPr/>
          </a:p>
        </p:txBody>
      </p:sp>
      <p:sp>
        <p:nvSpPr>
          <p:cNvPr id="581" name="Google Shape;581;p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000000"/>
                </a:solidFill>
                <a:latin typeface="Calibri"/>
                <a:ea typeface="Calibri"/>
                <a:cs typeface="Calibri"/>
                <a:sym typeface="Calibri"/>
              </a:rPr>
              <a:t>38</a:t>
            </a:fld>
            <a:endParaRPr sz="1200">
              <a:solidFill>
                <a:srgbClr val="000000"/>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p39:notes"/>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rgbClr val="000000"/>
              </a:buClr>
              <a:buSzPts val="1200"/>
              <a:buFont typeface="Times New Roman"/>
              <a:buNone/>
            </a:pPr>
            <a:r>
              <a:rPr lang="en-US" sz="1200">
                <a:solidFill>
                  <a:srgbClr val="000000"/>
                </a:solidFill>
                <a:latin typeface="Calibri"/>
                <a:ea typeface="Calibri"/>
                <a:cs typeface="Calibri"/>
                <a:sym typeface="Calibri"/>
              </a:rPr>
              <a:t>03/17/11</a:t>
            </a:r>
            <a:endParaRPr/>
          </a:p>
        </p:txBody>
      </p:sp>
      <p:sp>
        <p:nvSpPr>
          <p:cNvPr id="586" name="Google Shape;586;p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New Roman"/>
              <a:buNone/>
            </a:pPr>
            <a:fld id="{00000000-1234-1234-1234-123412341234}" type="slidenum">
              <a:rPr lang="en-US" sz="1200">
                <a:solidFill>
                  <a:srgbClr val="000000"/>
                </a:solidFill>
                <a:latin typeface="Calibri"/>
                <a:ea typeface="Calibri"/>
                <a:cs typeface="Calibri"/>
                <a:sym typeface="Calibri"/>
              </a:rPr>
              <a:t>39</a:t>
            </a:fld>
            <a:endParaRPr sz="1200">
              <a:solidFill>
                <a:srgbClr val="000000"/>
              </a:solidFill>
              <a:latin typeface="Calibri"/>
              <a:ea typeface="Calibri"/>
              <a:cs typeface="Calibri"/>
              <a:sym typeface="Calibri"/>
            </a:endParaRPr>
          </a:p>
        </p:txBody>
      </p:sp>
      <p:sp>
        <p:nvSpPr>
          <p:cNvPr id="587" name="Google Shape;587;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12700" cap="flat" cmpd="sng">
            <a:solidFill>
              <a:srgbClr val="000000"/>
            </a:solidFill>
            <a:prstDash val="solid"/>
            <a:round/>
            <a:headEnd type="none" w="sm" len="sm"/>
            <a:tailEnd type="none" w="sm" len="sm"/>
          </a:ln>
        </p:spPr>
      </p:sp>
      <p:sp>
        <p:nvSpPr>
          <p:cNvPr id="588" name="Google Shape;588;p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latin typeface="Calibri"/>
                <a:ea typeface="Calibri"/>
                <a:cs typeface="Calibri"/>
                <a:sym typeface="Calibri"/>
              </a:rPr>
              <a:t>We see that aerospace engineering can be difficult. There are a lot of factors to consider, but we have come along way in 50 years! And there is a lot more to do!</a:t>
            </a:r>
            <a:endParaRPr/>
          </a:p>
        </p:txBody>
      </p:sp>
      <p:sp>
        <p:nvSpPr>
          <p:cNvPr id="589" name="Google Shape;589;p39:notes"/>
          <p:cNvSpPr txBox="1"/>
          <p:nvPr/>
        </p:nvSpPr>
        <p:spPr>
          <a:xfrm>
            <a:off x="3884613" y="8685213"/>
            <a:ext cx="2971800" cy="457200"/>
          </a:xfrm>
          <a:prstGeom prst="rect">
            <a:avLst/>
          </a:prstGeom>
          <a:noFill/>
          <a:ln>
            <a:noFill/>
          </a:ln>
        </p:spPr>
        <p:txBody>
          <a:bodyPr spcFirstLastPara="1" wrap="square" lIns="90000" tIns="46800" rIns="90000" bIns="46800" anchor="b" anchorCtr="0">
            <a:noAutofit/>
          </a:bodyPr>
          <a:lstStyle/>
          <a:p>
            <a:pPr marL="0" marR="0" lvl="0" indent="0" algn="r" rtl="0">
              <a:spcBef>
                <a:spcPts val="0"/>
              </a:spcBef>
              <a:spcAft>
                <a:spcPts val="0"/>
              </a:spcAft>
              <a:buClr>
                <a:srgbClr val="000000"/>
              </a:buClr>
              <a:buSzPts val="1200"/>
              <a:buFont typeface="Times New Roman"/>
              <a:buNone/>
            </a:pPr>
            <a:fld id="{00000000-1234-1234-1234-123412341234}" type="slidenum">
              <a:rPr lang="en-US" sz="1200">
                <a:solidFill>
                  <a:srgbClr val="000000"/>
                </a:solidFill>
                <a:latin typeface="Calibri"/>
                <a:ea typeface="Calibri"/>
                <a:cs typeface="Calibri"/>
                <a:sym typeface="Calibri"/>
              </a:rPr>
              <a:t>39</a:t>
            </a:fld>
            <a:endParaRPr sz="1200">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4:notes"/>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rgbClr val="000000"/>
              </a:buClr>
              <a:buSzPts val="1200"/>
              <a:buFont typeface="Times New Roman"/>
              <a:buNone/>
            </a:pPr>
            <a:r>
              <a:rPr lang="en-US" sz="1200" b="0" i="0" u="none" strike="noStrike" cap="none">
                <a:solidFill>
                  <a:srgbClr val="000000"/>
                </a:solidFill>
                <a:latin typeface="Calibri"/>
                <a:ea typeface="Calibri"/>
                <a:cs typeface="Calibri"/>
                <a:sym typeface="Calibri"/>
              </a:rPr>
              <a:t>03/17/11</a:t>
            </a:r>
            <a:endParaRPr/>
          </a:p>
        </p:txBody>
      </p:sp>
      <p:sp>
        <p:nvSpPr>
          <p:cNvPr id="183" name="Google Shape;183;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Calibri"/>
                <a:ea typeface="Calibri"/>
                <a:cs typeface="Calibri"/>
                <a:sym typeface="Calibri"/>
              </a:rPr>
              <a:t>4</a:t>
            </a:fld>
            <a:endParaRPr sz="1200" b="0" i="0" u="none" strike="noStrike" cap="none">
              <a:solidFill>
                <a:srgbClr val="000000"/>
              </a:solidFill>
              <a:latin typeface="Calibri"/>
              <a:ea typeface="Calibri"/>
              <a:cs typeface="Calibri"/>
              <a:sym typeface="Calibri"/>
            </a:endParaRPr>
          </a:p>
        </p:txBody>
      </p:sp>
      <p:sp>
        <p:nvSpPr>
          <p:cNvPr id="184" name="Google Shape;184;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12700" cap="flat" cmpd="sng">
            <a:solidFill>
              <a:srgbClr val="000000"/>
            </a:solidFill>
            <a:prstDash val="solid"/>
            <a:round/>
            <a:headEnd type="none" w="sm" len="sm"/>
            <a:tailEnd type="none" w="sm" len="sm"/>
          </a:ln>
        </p:spPr>
      </p:sp>
      <p:sp>
        <p:nvSpPr>
          <p:cNvPr id="185" name="Google Shape;185;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latin typeface="Calibri"/>
                <a:ea typeface="Calibri"/>
                <a:cs typeface="Calibri"/>
                <a:sym typeface="Calibri"/>
              </a:rPr>
              <a:t>We will talk about the difficulties associated with each of the give stages of space missions. </a:t>
            </a:r>
            <a:endParaRPr/>
          </a:p>
        </p:txBody>
      </p:sp>
      <p:sp>
        <p:nvSpPr>
          <p:cNvPr id="186" name="Google Shape;186;p4:notes"/>
          <p:cNvSpPr txBox="1"/>
          <p:nvPr/>
        </p:nvSpPr>
        <p:spPr>
          <a:xfrm>
            <a:off x="3884613" y="8685213"/>
            <a:ext cx="2971800" cy="457200"/>
          </a:xfrm>
          <a:prstGeom prst="rect">
            <a:avLst/>
          </a:prstGeom>
          <a:noFill/>
          <a:ln>
            <a:noFill/>
          </a:ln>
        </p:spPr>
        <p:txBody>
          <a:bodyPr spcFirstLastPara="1" wrap="square" lIns="90000" tIns="46800" rIns="90000" bIns="46800" anchor="b" anchorCtr="0">
            <a:noAutofit/>
          </a:bodyPr>
          <a:lstStyle/>
          <a:p>
            <a:pPr marL="0" marR="0" lvl="0" indent="0" algn="r" rtl="0">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Calibri"/>
                <a:ea typeface="Calibri"/>
                <a:cs typeface="Calibri"/>
                <a:sym typeface="Calibri"/>
              </a:rPr>
              <a:t>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p41:notes"/>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rgbClr val="000000"/>
              </a:buClr>
              <a:buSzPts val="1200"/>
              <a:buFont typeface="Times New Roman"/>
              <a:buNone/>
            </a:pPr>
            <a:r>
              <a:rPr lang="en-US" sz="1200">
                <a:solidFill>
                  <a:srgbClr val="000000"/>
                </a:solidFill>
                <a:latin typeface="Calibri"/>
                <a:ea typeface="Calibri"/>
                <a:cs typeface="Calibri"/>
                <a:sym typeface="Calibri"/>
              </a:rPr>
              <a:t>03/17/11</a:t>
            </a:r>
            <a:endParaRPr/>
          </a:p>
        </p:txBody>
      </p:sp>
      <p:sp>
        <p:nvSpPr>
          <p:cNvPr id="597" name="Google Shape;597;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New Roman"/>
              <a:buNone/>
            </a:pPr>
            <a:fld id="{00000000-1234-1234-1234-123412341234}" type="slidenum">
              <a:rPr lang="en-US" sz="1200">
                <a:solidFill>
                  <a:srgbClr val="000000"/>
                </a:solidFill>
                <a:latin typeface="Calibri"/>
                <a:ea typeface="Calibri"/>
                <a:cs typeface="Calibri"/>
                <a:sym typeface="Calibri"/>
              </a:rPr>
              <a:t>40</a:t>
            </a:fld>
            <a:endParaRPr sz="1200">
              <a:solidFill>
                <a:srgbClr val="000000"/>
              </a:solidFill>
              <a:latin typeface="Calibri"/>
              <a:ea typeface="Calibri"/>
              <a:cs typeface="Calibri"/>
              <a:sym typeface="Calibri"/>
            </a:endParaRPr>
          </a:p>
        </p:txBody>
      </p:sp>
      <p:sp>
        <p:nvSpPr>
          <p:cNvPr id="598" name="Google Shape;598;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12700" cap="flat" cmpd="sng">
            <a:solidFill>
              <a:srgbClr val="000000"/>
            </a:solidFill>
            <a:prstDash val="solid"/>
            <a:round/>
            <a:headEnd type="none" w="sm" len="sm"/>
            <a:tailEnd type="none" w="sm" len="sm"/>
          </a:ln>
        </p:spPr>
      </p:sp>
      <p:sp>
        <p:nvSpPr>
          <p:cNvPr id="599" name="Google Shape;599;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latin typeface="Calibri"/>
                <a:ea typeface="Calibri"/>
                <a:cs typeface="Calibri"/>
                <a:sym typeface="Calibri"/>
              </a:rPr>
              <a:t>Instructions for space lander challenge (full instructions available in separate document)</a:t>
            </a:r>
            <a:endParaRPr/>
          </a:p>
        </p:txBody>
      </p:sp>
      <p:sp>
        <p:nvSpPr>
          <p:cNvPr id="600" name="Google Shape;600;p41:notes"/>
          <p:cNvSpPr txBox="1"/>
          <p:nvPr/>
        </p:nvSpPr>
        <p:spPr>
          <a:xfrm>
            <a:off x="3884613" y="8685213"/>
            <a:ext cx="2971800" cy="457200"/>
          </a:xfrm>
          <a:prstGeom prst="rect">
            <a:avLst/>
          </a:prstGeom>
          <a:noFill/>
          <a:ln>
            <a:noFill/>
          </a:ln>
        </p:spPr>
        <p:txBody>
          <a:bodyPr spcFirstLastPara="1" wrap="square" lIns="90000" tIns="46800" rIns="90000" bIns="46800" anchor="b" anchorCtr="0">
            <a:noAutofit/>
          </a:bodyPr>
          <a:lstStyle/>
          <a:p>
            <a:pPr marL="0" marR="0" lvl="0" indent="0" algn="r" rtl="0">
              <a:spcBef>
                <a:spcPts val="0"/>
              </a:spcBef>
              <a:spcAft>
                <a:spcPts val="0"/>
              </a:spcAft>
              <a:buClr>
                <a:srgbClr val="000000"/>
              </a:buClr>
              <a:buSzPts val="1200"/>
              <a:buFont typeface="Times New Roman"/>
              <a:buNone/>
            </a:pPr>
            <a:fld id="{00000000-1234-1234-1234-123412341234}" type="slidenum">
              <a:rPr lang="en-US" sz="1200">
                <a:solidFill>
                  <a:srgbClr val="000000"/>
                </a:solidFill>
                <a:latin typeface="Calibri"/>
                <a:ea typeface="Calibri"/>
                <a:cs typeface="Calibri"/>
                <a:sym typeface="Calibri"/>
              </a:rPr>
              <a:t>40</a:t>
            </a:fld>
            <a:endParaRPr sz="1200">
              <a:solidFill>
                <a:srgbClr val="000000"/>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6126d7a836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8" name="Google Shape;608;g6126d7a836_0_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9" name="Google Shape;609;g6126d7a836_0_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extLst>
      <p:ext uri="{BB962C8B-B14F-4D97-AF65-F5344CB8AC3E}">
        <p14:creationId xmlns:p14="http://schemas.microsoft.com/office/powerpoint/2010/main" val="39776465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5:notes"/>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rgbClr val="000000"/>
              </a:buClr>
              <a:buSzPts val="1200"/>
              <a:buFont typeface="Times New Roman"/>
              <a:buNone/>
            </a:pPr>
            <a:r>
              <a:rPr lang="en-US" sz="1200" b="0" i="0" u="none" strike="noStrike" cap="none">
                <a:solidFill>
                  <a:srgbClr val="000000"/>
                </a:solidFill>
                <a:latin typeface="Calibri"/>
                <a:ea typeface="Calibri"/>
                <a:cs typeface="Calibri"/>
                <a:sym typeface="Calibri"/>
              </a:rPr>
              <a:t>03/17/11</a:t>
            </a:r>
            <a:endParaRPr/>
          </a:p>
        </p:txBody>
      </p:sp>
      <p:sp>
        <p:nvSpPr>
          <p:cNvPr id="194" name="Google Shape;194;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Calibri"/>
                <a:ea typeface="Calibri"/>
                <a:cs typeface="Calibri"/>
                <a:sym typeface="Calibri"/>
              </a:rPr>
              <a:t>5</a:t>
            </a:fld>
            <a:endParaRPr sz="1200" b="0" i="0" u="none" strike="noStrike" cap="none">
              <a:solidFill>
                <a:srgbClr val="000000"/>
              </a:solidFill>
              <a:latin typeface="Calibri"/>
              <a:ea typeface="Calibri"/>
              <a:cs typeface="Calibri"/>
              <a:sym typeface="Calibri"/>
            </a:endParaRPr>
          </a:p>
        </p:txBody>
      </p:sp>
      <p:sp>
        <p:nvSpPr>
          <p:cNvPr id="195" name="Google Shape;195;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12700" cap="flat" cmpd="sng">
            <a:solidFill>
              <a:srgbClr val="000000"/>
            </a:solidFill>
            <a:prstDash val="solid"/>
            <a:round/>
            <a:headEnd type="none" w="sm" len="sm"/>
            <a:tailEnd type="none" w="sm" len="sm"/>
          </a:ln>
        </p:spPr>
      </p:sp>
      <p:sp>
        <p:nvSpPr>
          <p:cNvPr id="196" name="Google Shape;196;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latin typeface="Calibri"/>
                <a:ea typeface="Calibri"/>
                <a:cs typeface="Calibri"/>
                <a:sym typeface="Calibri"/>
              </a:rPr>
              <a:t>Ask students to write or draw what they think could be a space hazard </a:t>
            </a:r>
            <a:endParaRPr/>
          </a:p>
        </p:txBody>
      </p:sp>
      <p:sp>
        <p:nvSpPr>
          <p:cNvPr id="197" name="Google Shape;197;p5:notes"/>
          <p:cNvSpPr txBox="1"/>
          <p:nvPr/>
        </p:nvSpPr>
        <p:spPr>
          <a:xfrm>
            <a:off x="3884613" y="8685213"/>
            <a:ext cx="2971800" cy="457200"/>
          </a:xfrm>
          <a:prstGeom prst="rect">
            <a:avLst/>
          </a:prstGeom>
          <a:noFill/>
          <a:ln>
            <a:noFill/>
          </a:ln>
        </p:spPr>
        <p:txBody>
          <a:bodyPr spcFirstLastPara="1" wrap="square" lIns="90000" tIns="46800" rIns="90000" bIns="46800" anchor="b" anchorCtr="0">
            <a:noAutofit/>
          </a:bodyPr>
          <a:lstStyle/>
          <a:p>
            <a:pPr marL="0" marR="0" lvl="0" indent="0" algn="r" rtl="0">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Calibri"/>
                <a:ea typeface="Calibri"/>
                <a:cs typeface="Calibri"/>
                <a:sym typeface="Calibri"/>
              </a:rPr>
              <a:t>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6:notes"/>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rgbClr val="000000"/>
              </a:buClr>
              <a:buSzPts val="1200"/>
              <a:buFont typeface="Times New Roman"/>
              <a:buNone/>
            </a:pPr>
            <a:r>
              <a:rPr lang="en-US" sz="1200" b="0" i="0" u="none" strike="noStrike" cap="none">
                <a:solidFill>
                  <a:srgbClr val="000000"/>
                </a:solidFill>
                <a:latin typeface="Calibri"/>
                <a:ea typeface="Calibri"/>
                <a:cs typeface="Calibri"/>
                <a:sym typeface="Calibri"/>
              </a:rPr>
              <a:t>03/17/11</a:t>
            </a:r>
            <a:endParaRPr/>
          </a:p>
        </p:txBody>
      </p:sp>
      <p:sp>
        <p:nvSpPr>
          <p:cNvPr id="203" name="Google Shape;203;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Calibri"/>
                <a:ea typeface="Calibri"/>
                <a:cs typeface="Calibri"/>
                <a:sym typeface="Calibri"/>
              </a:rPr>
              <a:t>6</a:t>
            </a:fld>
            <a:endParaRPr sz="1200" b="0" i="0" u="none" strike="noStrike" cap="none">
              <a:solidFill>
                <a:srgbClr val="000000"/>
              </a:solidFill>
              <a:latin typeface="Calibri"/>
              <a:ea typeface="Calibri"/>
              <a:cs typeface="Calibri"/>
              <a:sym typeface="Calibri"/>
            </a:endParaRPr>
          </a:p>
        </p:txBody>
      </p:sp>
      <p:sp>
        <p:nvSpPr>
          <p:cNvPr id="204" name="Google Shape;204;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12700" cap="flat" cmpd="sng">
            <a:solidFill>
              <a:srgbClr val="000000"/>
            </a:solidFill>
            <a:prstDash val="solid"/>
            <a:round/>
            <a:headEnd type="none" w="sm" len="sm"/>
            <a:tailEnd type="none" w="sm" len="sm"/>
          </a:ln>
        </p:spPr>
      </p:sp>
      <p:sp>
        <p:nvSpPr>
          <p:cNvPr id="205" name="Google Shape;205;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latin typeface="Calibri"/>
                <a:ea typeface="Calibri"/>
                <a:cs typeface="Calibri"/>
                <a:sym typeface="Calibri"/>
              </a:rPr>
              <a:t>Ask students to write or draw what they think could be a space hazard </a:t>
            </a:r>
            <a:endParaRPr/>
          </a:p>
        </p:txBody>
      </p:sp>
      <p:sp>
        <p:nvSpPr>
          <p:cNvPr id="206" name="Google Shape;206;p6:notes"/>
          <p:cNvSpPr txBox="1"/>
          <p:nvPr/>
        </p:nvSpPr>
        <p:spPr>
          <a:xfrm>
            <a:off x="3884613" y="8685213"/>
            <a:ext cx="2971800" cy="457200"/>
          </a:xfrm>
          <a:prstGeom prst="rect">
            <a:avLst/>
          </a:prstGeom>
          <a:noFill/>
          <a:ln>
            <a:noFill/>
          </a:ln>
        </p:spPr>
        <p:txBody>
          <a:bodyPr spcFirstLastPara="1" wrap="square" lIns="90000" tIns="46800" rIns="90000" bIns="46800" anchor="b" anchorCtr="0">
            <a:noAutofit/>
          </a:bodyPr>
          <a:lstStyle/>
          <a:p>
            <a:pPr marL="0" marR="0" lvl="0" indent="0" algn="r" rtl="0">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Calibri"/>
                <a:ea typeface="Calibri"/>
                <a:cs typeface="Calibri"/>
                <a:sym typeface="Calibri"/>
              </a:rPr>
              <a:t>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7:notes"/>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rgbClr val="000000"/>
              </a:buClr>
              <a:buSzPts val="1200"/>
              <a:buFont typeface="Times New Roman"/>
              <a:buNone/>
            </a:pPr>
            <a:r>
              <a:rPr lang="en-US" sz="1200" b="0" i="0" u="none" strike="noStrike" cap="none">
                <a:solidFill>
                  <a:srgbClr val="000000"/>
                </a:solidFill>
                <a:latin typeface="Calibri"/>
                <a:ea typeface="Calibri"/>
                <a:cs typeface="Calibri"/>
                <a:sym typeface="Calibri"/>
              </a:rPr>
              <a:t>03/17/11</a:t>
            </a:r>
            <a:endParaRPr/>
          </a:p>
        </p:txBody>
      </p:sp>
      <p:sp>
        <p:nvSpPr>
          <p:cNvPr id="216" name="Google Shape;216;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Calibri"/>
                <a:ea typeface="Calibri"/>
                <a:cs typeface="Calibri"/>
                <a:sym typeface="Calibri"/>
              </a:rPr>
              <a:t>7</a:t>
            </a:fld>
            <a:endParaRPr sz="1200" b="0" i="0" u="none" strike="noStrike" cap="none">
              <a:solidFill>
                <a:srgbClr val="000000"/>
              </a:solidFill>
              <a:latin typeface="Calibri"/>
              <a:ea typeface="Calibri"/>
              <a:cs typeface="Calibri"/>
              <a:sym typeface="Calibri"/>
            </a:endParaRPr>
          </a:p>
        </p:txBody>
      </p:sp>
      <p:sp>
        <p:nvSpPr>
          <p:cNvPr id="217" name="Google Shape;217;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12700" cap="flat" cmpd="sng">
            <a:solidFill>
              <a:srgbClr val="000000"/>
            </a:solidFill>
            <a:prstDash val="solid"/>
            <a:round/>
            <a:headEnd type="none" w="sm" len="sm"/>
            <a:tailEnd type="none" w="sm" len="sm"/>
          </a:ln>
        </p:spPr>
      </p:sp>
      <p:sp>
        <p:nvSpPr>
          <p:cNvPr id="218" name="Google Shape;218;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latin typeface="Calibri"/>
                <a:ea typeface="Calibri"/>
                <a:cs typeface="Calibri"/>
                <a:sym typeface="Calibri"/>
              </a:rPr>
              <a:t>The energy needed to attain the orbit of the International Space Station is:</a:t>
            </a:r>
            <a:endParaRPr/>
          </a:p>
          <a:p>
            <a:pPr marL="0" lvl="0" indent="0" algn="l" rtl="0">
              <a:spcBef>
                <a:spcPts val="0"/>
              </a:spcBef>
              <a:spcAft>
                <a:spcPts val="0"/>
              </a:spcAft>
              <a:buClr>
                <a:schemeClr val="dk1"/>
              </a:buClr>
              <a:buSzPts val="1200"/>
              <a:buFont typeface="Calibri"/>
              <a:buNone/>
            </a:pPr>
            <a:r>
              <a:rPr lang="en-US">
                <a:latin typeface="Calibri"/>
                <a:ea typeface="Calibri"/>
                <a:cs typeface="Calibri"/>
                <a:sym typeface="Calibri"/>
              </a:rPr>
              <a:t>E = [(450,000kg)(7,400m/s)^2]/2 + (450,000kg)(9.81 m/s^2)(400,000m)</a:t>
            </a:r>
            <a:endParaRPr/>
          </a:p>
          <a:p>
            <a:pPr marL="0" lvl="0" indent="0" algn="l" rtl="0">
              <a:spcBef>
                <a:spcPts val="0"/>
              </a:spcBef>
              <a:spcAft>
                <a:spcPts val="0"/>
              </a:spcAft>
              <a:buClr>
                <a:schemeClr val="dk1"/>
              </a:buClr>
              <a:buSzPts val="1200"/>
              <a:buFont typeface="Calibri"/>
              <a:buNone/>
            </a:pPr>
            <a:r>
              <a:rPr lang="en-US">
                <a:latin typeface="Calibri"/>
                <a:ea typeface="Calibri"/>
                <a:cs typeface="Calibri"/>
                <a:sym typeface="Calibri"/>
              </a:rPr>
              <a:t>E = 1.41 x 10^(13) Joules</a:t>
            </a:r>
            <a:endParaRPr/>
          </a:p>
          <a:p>
            <a:pPr marL="0" lvl="0" indent="0" algn="l" rtl="0">
              <a:spcBef>
                <a:spcPts val="0"/>
              </a:spcBef>
              <a:spcAft>
                <a:spcPts val="0"/>
              </a:spcAft>
              <a:buClr>
                <a:schemeClr val="dk1"/>
              </a:buClr>
              <a:buSzPts val="1200"/>
              <a:buFont typeface="Calibri"/>
              <a:buNone/>
            </a:pPr>
            <a:r>
              <a:rPr lang="en-US">
                <a:latin typeface="Calibri"/>
                <a:ea typeface="Calibri"/>
                <a:cs typeface="Calibri"/>
                <a:sym typeface="Calibri"/>
              </a:rPr>
              <a:t>E = 14 TJ 🡪 about ¼ of the energy of the Hiroshima bomb</a:t>
            </a:r>
            <a:endParaRPr>
              <a:latin typeface="Calibri"/>
              <a:ea typeface="Calibri"/>
              <a:cs typeface="Calibri"/>
              <a:sym typeface="Calibri"/>
            </a:endParaRPr>
          </a:p>
        </p:txBody>
      </p:sp>
      <p:sp>
        <p:nvSpPr>
          <p:cNvPr id="219" name="Google Shape;219;p7:notes"/>
          <p:cNvSpPr txBox="1"/>
          <p:nvPr/>
        </p:nvSpPr>
        <p:spPr>
          <a:xfrm>
            <a:off x="3884613" y="8685213"/>
            <a:ext cx="2971800" cy="457200"/>
          </a:xfrm>
          <a:prstGeom prst="rect">
            <a:avLst/>
          </a:prstGeom>
          <a:noFill/>
          <a:ln>
            <a:noFill/>
          </a:ln>
        </p:spPr>
        <p:txBody>
          <a:bodyPr spcFirstLastPara="1" wrap="square" lIns="90000" tIns="46800" rIns="90000" bIns="46800" anchor="b" anchorCtr="0">
            <a:noAutofit/>
          </a:bodyPr>
          <a:lstStyle/>
          <a:p>
            <a:pPr marL="0" marR="0" lvl="0" indent="0" algn="r" rtl="0">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Calibri"/>
                <a:ea typeface="Calibri"/>
                <a:cs typeface="Calibri"/>
                <a:sym typeface="Calibri"/>
              </a:rPr>
              <a:t>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8:notes"/>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rgbClr val="000000"/>
              </a:buClr>
              <a:buSzPts val="1200"/>
              <a:buFont typeface="Times New Roman"/>
              <a:buNone/>
            </a:pPr>
            <a:r>
              <a:rPr lang="en-US" sz="1200" b="0" i="0" u="none" strike="noStrike" cap="none">
                <a:solidFill>
                  <a:srgbClr val="000000"/>
                </a:solidFill>
                <a:latin typeface="Calibri"/>
                <a:ea typeface="Calibri"/>
                <a:cs typeface="Calibri"/>
                <a:sym typeface="Calibri"/>
              </a:rPr>
              <a:t>03/17/11</a:t>
            </a:r>
            <a:endParaRPr/>
          </a:p>
        </p:txBody>
      </p:sp>
      <p:sp>
        <p:nvSpPr>
          <p:cNvPr id="226" name="Google Shape;226;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Calibri"/>
                <a:ea typeface="Calibri"/>
                <a:cs typeface="Calibri"/>
                <a:sym typeface="Calibri"/>
              </a:rPr>
              <a:t>8</a:t>
            </a:fld>
            <a:endParaRPr sz="1200" b="0" i="0" u="none" strike="noStrike" cap="none">
              <a:solidFill>
                <a:srgbClr val="000000"/>
              </a:solidFill>
              <a:latin typeface="Calibri"/>
              <a:ea typeface="Calibri"/>
              <a:cs typeface="Calibri"/>
              <a:sym typeface="Calibri"/>
            </a:endParaRPr>
          </a:p>
        </p:txBody>
      </p:sp>
      <p:sp>
        <p:nvSpPr>
          <p:cNvPr id="227" name="Google Shape;22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12700" cap="flat" cmpd="sng">
            <a:solidFill>
              <a:srgbClr val="000000"/>
            </a:solidFill>
            <a:prstDash val="solid"/>
            <a:round/>
            <a:headEnd type="none" w="sm" len="sm"/>
            <a:tailEnd type="none" w="sm" len="sm"/>
          </a:ln>
        </p:spPr>
      </p:sp>
      <p:sp>
        <p:nvSpPr>
          <p:cNvPr id="228" name="Google Shape;228;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latin typeface="Calibri"/>
                <a:ea typeface="Calibri"/>
                <a:cs typeface="Calibri"/>
                <a:sym typeface="Calibri"/>
              </a:rPr>
              <a:t>Rocket science is easy in the sense that we can figure out the numbers we need by using equations we already have.</a:t>
            </a:r>
            <a:endParaRPr/>
          </a:p>
          <a:p>
            <a:pPr marL="0" lvl="0" indent="0" algn="l" rtl="0">
              <a:spcBef>
                <a:spcPts val="0"/>
              </a:spcBef>
              <a:spcAft>
                <a:spcPts val="0"/>
              </a:spcAft>
              <a:buClr>
                <a:schemeClr val="dk1"/>
              </a:buClr>
              <a:buSzPts val="1200"/>
              <a:buFont typeface="Calibri"/>
              <a:buNone/>
            </a:pPr>
            <a:endParaRPr>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US">
                <a:latin typeface="Calibri"/>
                <a:ea typeface="Calibri"/>
                <a:cs typeface="Calibri"/>
                <a:sym typeface="Calibri"/>
              </a:rPr>
              <a:t>BUT, figuring out how to build something that will achieve these numbers successfully, safely, and in a cost-effective way is incredibly difficult!</a:t>
            </a:r>
            <a:endParaRPr/>
          </a:p>
        </p:txBody>
      </p:sp>
      <p:sp>
        <p:nvSpPr>
          <p:cNvPr id="229" name="Google Shape;229;p8:notes"/>
          <p:cNvSpPr txBox="1"/>
          <p:nvPr/>
        </p:nvSpPr>
        <p:spPr>
          <a:xfrm>
            <a:off x="3884613" y="8685213"/>
            <a:ext cx="2971800" cy="457200"/>
          </a:xfrm>
          <a:prstGeom prst="rect">
            <a:avLst/>
          </a:prstGeom>
          <a:noFill/>
          <a:ln>
            <a:noFill/>
          </a:ln>
        </p:spPr>
        <p:txBody>
          <a:bodyPr spcFirstLastPara="1" wrap="square" lIns="90000" tIns="46800" rIns="90000" bIns="46800" anchor="b" anchorCtr="0">
            <a:noAutofit/>
          </a:bodyPr>
          <a:lstStyle/>
          <a:p>
            <a:pPr marL="0" marR="0" lvl="0" indent="0" algn="r" rtl="0">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Calibri"/>
                <a:ea typeface="Calibri"/>
                <a:cs typeface="Calibri"/>
                <a:sym typeface="Calibri"/>
              </a:rPr>
              <a:t>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9:notes"/>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rgbClr val="000000"/>
              </a:buClr>
              <a:buSzPts val="1200"/>
              <a:buFont typeface="Times New Roman"/>
              <a:buNone/>
            </a:pPr>
            <a:r>
              <a:rPr lang="en-US" sz="1200" b="0" i="0" u="none" strike="noStrike" cap="none">
                <a:solidFill>
                  <a:srgbClr val="000000"/>
                </a:solidFill>
                <a:latin typeface="Calibri"/>
                <a:ea typeface="Calibri"/>
                <a:cs typeface="Calibri"/>
                <a:sym typeface="Calibri"/>
              </a:rPr>
              <a:t>03/17/11</a:t>
            </a:r>
            <a:endParaRPr/>
          </a:p>
        </p:txBody>
      </p:sp>
      <p:sp>
        <p:nvSpPr>
          <p:cNvPr id="237" name="Google Shape;237;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Calibri"/>
              <a:ea typeface="Calibri"/>
              <a:cs typeface="Calibri"/>
              <a:sym typeface="Calibri"/>
            </a:endParaRPr>
          </a:p>
        </p:txBody>
      </p:sp>
      <p:sp>
        <p:nvSpPr>
          <p:cNvPr id="238" name="Google Shape;238;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12700" cap="flat" cmpd="sng">
            <a:solidFill>
              <a:srgbClr val="000000"/>
            </a:solidFill>
            <a:prstDash val="solid"/>
            <a:round/>
            <a:headEnd type="none" w="sm" len="sm"/>
            <a:tailEnd type="none" w="sm" len="sm"/>
          </a:ln>
        </p:spPr>
      </p:sp>
      <p:sp>
        <p:nvSpPr>
          <p:cNvPr id="239" name="Google Shape;239;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latin typeface="Calibri"/>
                <a:ea typeface="Calibri"/>
                <a:cs typeface="Calibri"/>
                <a:sym typeface="Calibri"/>
              </a:rPr>
              <a:t>Problems with launch vehicles:</a:t>
            </a:r>
            <a:endParaRPr/>
          </a:p>
          <a:p>
            <a:pPr marL="0" lvl="0" indent="0" algn="l" rtl="0">
              <a:spcBef>
                <a:spcPts val="0"/>
              </a:spcBef>
              <a:spcAft>
                <a:spcPts val="0"/>
              </a:spcAft>
              <a:buClr>
                <a:schemeClr val="dk1"/>
              </a:buClr>
              <a:buSzPts val="1200"/>
              <a:buFont typeface="Calibri"/>
              <a:buNone/>
            </a:pPr>
            <a:endParaRPr>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US">
                <a:latin typeface="Calibri"/>
                <a:ea typeface="Calibri"/>
                <a:cs typeface="Calibri"/>
                <a:sym typeface="Calibri"/>
              </a:rPr>
              <a:t>An example: STS-51-L: Challenger (1986)</a:t>
            </a:r>
            <a:endParaRPr/>
          </a:p>
          <a:p>
            <a:pPr marL="0" lvl="0" indent="-76200" algn="l" rtl="0">
              <a:spcBef>
                <a:spcPts val="0"/>
              </a:spcBef>
              <a:spcAft>
                <a:spcPts val="0"/>
              </a:spcAft>
              <a:buClr>
                <a:schemeClr val="dk1"/>
              </a:buClr>
              <a:buSzPts val="1200"/>
              <a:buFont typeface="Calibri"/>
              <a:buChar char="-"/>
            </a:pPr>
            <a:r>
              <a:rPr lang="en-US">
                <a:latin typeface="Calibri"/>
                <a:ea typeface="Calibri"/>
                <a:cs typeface="Calibri"/>
                <a:sym typeface="Calibri"/>
              </a:rPr>
              <a:t>- O-ring seal on booster was not tight. The booster came off and impacted the fuel tank, causing an explosion. Crew of 7 died.</a:t>
            </a:r>
            <a:endParaRPr/>
          </a:p>
          <a:p>
            <a:pPr marL="0" lvl="0" indent="0" algn="l" rtl="0">
              <a:spcBef>
                <a:spcPts val="0"/>
              </a:spcBef>
              <a:spcAft>
                <a:spcPts val="0"/>
              </a:spcAft>
              <a:buClr>
                <a:schemeClr val="dk1"/>
              </a:buClr>
              <a:buSzPts val="1200"/>
              <a:buFont typeface="Calibri"/>
              <a:buNone/>
            </a:pPr>
            <a:endParaRPr>
              <a:latin typeface="Calibri"/>
              <a:ea typeface="Calibri"/>
              <a:cs typeface="Calibri"/>
              <a:sym typeface="Calibri"/>
            </a:endParaRPr>
          </a:p>
        </p:txBody>
      </p:sp>
      <p:sp>
        <p:nvSpPr>
          <p:cNvPr id="240" name="Google Shape;240;p9:notes"/>
          <p:cNvSpPr txBox="1"/>
          <p:nvPr/>
        </p:nvSpPr>
        <p:spPr>
          <a:xfrm>
            <a:off x="3884613" y="8685213"/>
            <a:ext cx="2971800" cy="457200"/>
          </a:xfrm>
          <a:prstGeom prst="rect">
            <a:avLst/>
          </a:prstGeom>
          <a:noFill/>
          <a:ln>
            <a:noFill/>
          </a:ln>
        </p:spPr>
        <p:txBody>
          <a:bodyPr spcFirstLastPara="1" wrap="square" lIns="90000" tIns="46800" rIns="90000" bIns="46800" anchor="b" anchorCtr="0">
            <a:noAutofit/>
          </a:bodyPr>
          <a:lstStyle/>
          <a:p>
            <a:pPr marL="0" marR="0" lvl="0" indent="0" algn="r" rtl="0">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5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3C1B71"/>
              </a:buClr>
              <a:buSzPts val="1800"/>
              <a:buNone/>
              <a:defRPr/>
            </a:lvl1pPr>
            <a:lvl2pPr lvl="1">
              <a:spcBef>
                <a:spcPts val="12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5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0"/>
              </a:spcBef>
              <a:spcAft>
                <a:spcPts val="0"/>
              </a:spcAft>
              <a:buClr>
                <a:srgbClr val="888888"/>
              </a:buClr>
              <a:buSzPts val="2100"/>
              <a:buNone/>
              <a:defRPr>
                <a:solidFill>
                  <a:srgbClr val="888888"/>
                </a:solidFill>
              </a:defRPr>
            </a:lvl1pPr>
            <a:lvl2pPr lvl="1" algn="ctr">
              <a:spcBef>
                <a:spcPts val="240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5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5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5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6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3C1B71"/>
              </a:buClr>
              <a:buSzPts val="1800"/>
              <a:buNone/>
              <a:defRPr/>
            </a:lvl1pPr>
            <a:lvl2pPr lvl="1">
              <a:spcBef>
                <a:spcPts val="12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63"/>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14325" algn="l">
              <a:spcBef>
                <a:spcPts val="0"/>
              </a:spcBef>
              <a:spcAft>
                <a:spcPts val="0"/>
              </a:spcAft>
              <a:buClr>
                <a:srgbClr val="807F83"/>
              </a:buClr>
              <a:buSzPts val="1350"/>
              <a:buChar char="•"/>
              <a:defRPr/>
            </a:lvl1pPr>
            <a:lvl2pPr marL="914400" lvl="1" indent="-342900" algn="l">
              <a:spcBef>
                <a:spcPts val="2400"/>
              </a:spcBef>
              <a:spcAft>
                <a:spcPts val="0"/>
              </a:spcAft>
              <a:buClr>
                <a:srgbClr val="807F83"/>
              </a:buClr>
              <a:buSzPts val="1800"/>
              <a:buChar char="–"/>
              <a:defRPr/>
            </a:lvl2pPr>
            <a:lvl3pPr marL="1371600" lvl="2" indent="-342900" algn="l">
              <a:spcBef>
                <a:spcPts val="360"/>
              </a:spcBef>
              <a:spcAft>
                <a:spcPts val="0"/>
              </a:spcAft>
              <a:buClr>
                <a:srgbClr val="807F83"/>
              </a:buClr>
              <a:buSzPts val="1800"/>
              <a:buChar char="•"/>
              <a:defRPr/>
            </a:lvl3pPr>
            <a:lvl4pPr marL="1828800" lvl="3" indent="-342900" algn="l">
              <a:spcBef>
                <a:spcPts val="360"/>
              </a:spcBef>
              <a:spcAft>
                <a:spcPts val="0"/>
              </a:spcAft>
              <a:buClr>
                <a:srgbClr val="807F83"/>
              </a:buClr>
              <a:buSzPts val="1800"/>
              <a:buChar char="–"/>
              <a:defRPr/>
            </a:lvl4pPr>
            <a:lvl5pPr marL="2286000" lvl="4" indent="-342900" algn="l">
              <a:spcBef>
                <a:spcPts val="360"/>
              </a:spcBef>
              <a:spcAft>
                <a:spcPts val="0"/>
              </a:spcAft>
              <a:buClr>
                <a:srgbClr val="807F83"/>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6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6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6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64"/>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3C1B71"/>
              </a:buClr>
              <a:buSzPts val="1800"/>
              <a:buNone/>
              <a:defRPr/>
            </a:lvl1pPr>
            <a:lvl2pPr lvl="1">
              <a:spcBef>
                <a:spcPts val="12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64"/>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14325" algn="l">
              <a:spcBef>
                <a:spcPts val="0"/>
              </a:spcBef>
              <a:spcAft>
                <a:spcPts val="0"/>
              </a:spcAft>
              <a:buClr>
                <a:srgbClr val="807F83"/>
              </a:buClr>
              <a:buSzPts val="1350"/>
              <a:buChar char="•"/>
              <a:defRPr/>
            </a:lvl1pPr>
            <a:lvl2pPr marL="914400" lvl="1" indent="-342900" algn="l">
              <a:spcBef>
                <a:spcPts val="2400"/>
              </a:spcBef>
              <a:spcAft>
                <a:spcPts val="0"/>
              </a:spcAft>
              <a:buClr>
                <a:srgbClr val="807F83"/>
              </a:buClr>
              <a:buSzPts val="1800"/>
              <a:buChar char="–"/>
              <a:defRPr/>
            </a:lvl2pPr>
            <a:lvl3pPr marL="1371600" lvl="2" indent="-342900" algn="l">
              <a:spcBef>
                <a:spcPts val="360"/>
              </a:spcBef>
              <a:spcAft>
                <a:spcPts val="0"/>
              </a:spcAft>
              <a:buClr>
                <a:srgbClr val="807F83"/>
              </a:buClr>
              <a:buSzPts val="1800"/>
              <a:buChar char="•"/>
              <a:defRPr/>
            </a:lvl3pPr>
            <a:lvl4pPr marL="1828800" lvl="3" indent="-342900" algn="l">
              <a:spcBef>
                <a:spcPts val="360"/>
              </a:spcBef>
              <a:spcAft>
                <a:spcPts val="0"/>
              </a:spcAft>
              <a:buClr>
                <a:srgbClr val="807F83"/>
              </a:buClr>
              <a:buSzPts val="1800"/>
              <a:buChar char="–"/>
              <a:defRPr/>
            </a:lvl4pPr>
            <a:lvl5pPr marL="2286000" lvl="4" indent="-342900" algn="l">
              <a:spcBef>
                <a:spcPts val="360"/>
              </a:spcBef>
              <a:spcAft>
                <a:spcPts val="0"/>
              </a:spcAft>
              <a:buClr>
                <a:srgbClr val="807F83"/>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6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6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6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0"/>
        <p:cNvGrpSpPr/>
        <p:nvPr/>
      </p:nvGrpSpPr>
      <p:grpSpPr>
        <a:xfrm>
          <a:off x="0" y="0"/>
          <a:ext cx="0" cy="0"/>
          <a:chOff x="0" y="0"/>
          <a:chExt cx="0" cy="0"/>
        </a:xfrm>
      </p:grpSpPr>
      <p:sp>
        <p:nvSpPr>
          <p:cNvPr id="91" name="Google Shape;91;g6126d7a836_0_15"/>
          <p:cNvSpPr txBox="1">
            <a:spLocks noGrp="1"/>
          </p:cNvSpPr>
          <p:nvPr>
            <p:ph type="ctrTitle"/>
          </p:nvPr>
        </p:nvSpPr>
        <p:spPr>
          <a:xfrm>
            <a:off x="685800" y="2130425"/>
            <a:ext cx="7772400" cy="1470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3C1B71"/>
              </a:buClr>
              <a:buSzPts val="1800"/>
              <a:buNone/>
              <a:defRPr/>
            </a:lvl1pPr>
            <a:lvl2pPr lvl="1" rtl="0">
              <a:spcBef>
                <a:spcPts val="12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2" name="Google Shape;92;g6126d7a836_0_1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rtl="0">
              <a:spcBef>
                <a:spcPts val="0"/>
              </a:spcBef>
              <a:spcAft>
                <a:spcPts val="0"/>
              </a:spcAft>
              <a:buClr>
                <a:srgbClr val="888888"/>
              </a:buClr>
              <a:buSzPts val="2100"/>
              <a:buNone/>
              <a:defRPr>
                <a:solidFill>
                  <a:srgbClr val="888888"/>
                </a:solidFill>
              </a:defRPr>
            </a:lvl1pPr>
            <a:lvl2pPr lvl="1" algn="ctr" rtl="0">
              <a:spcBef>
                <a:spcPts val="2400"/>
              </a:spcBef>
              <a:spcAft>
                <a:spcPts val="0"/>
              </a:spcAft>
              <a:buClr>
                <a:srgbClr val="888888"/>
              </a:buClr>
              <a:buSzPts val="2800"/>
              <a:buNone/>
              <a:defRPr>
                <a:solidFill>
                  <a:srgbClr val="888888"/>
                </a:solidFill>
              </a:defRPr>
            </a:lvl2pPr>
            <a:lvl3pPr lvl="2" algn="ctr" rtl="0">
              <a:spcBef>
                <a:spcPts val="480"/>
              </a:spcBef>
              <a:spcAft>
                <a:spcPts val="0"/>
              </a:spcAft>
              <a:buClr>
                <a:srgbClr val="888888"/>
              </a:buClr>
              <a:buSzPts val="2400"/>
              <a:buNone/>
              <a:defRPr>
                <a:solidFill>
                  <a:srgbClr val="888888"/>
                </a:solidFill>
              </a:defRPr>
            </a:lvl3pPr>
            <a:lvl4pPr lvl="3" algn="ctr" rtl="0">
              <a:spcBef>
                <a:spcPts val="400"/>
              </a:spcBef>
              <a:spcAft>
                <a:spcPts val="0"/>
              </a:spcAft>
              <a:buClr>
                <a:srgbClr val="888888"/>
              </a:buClr>
              <a:buSzPts val="2000"/>
              <a:buNone/>
              <a:defRPr>
                <a:solidFill>
                  <a:srgbClr val="888888"/>
                </a:solidFill>
              </a:defRPr>
            </a:lvl4pPr>
            <a:lvl5pPr lvl="4" algn="ctr" rtl="0">
              <a:spcBef>
                <a:spcPts val="400"/>
              </a:spcBef>
              <a:spcAft>
                <a:spcPts val="0"/>
              </a:spcAft>
              <a:buClr>
                <a:srgbClr val="888888"/>
              </a:buClr>
              <a:buSzPts val="2000"/>
              <a:buNone/>
              <a:defRPr>
                <a:solidFill>
                  <a:srgbClr val="888888"/>
                </a:solidFill>
              </a:defRPr>
            </a:lvl5pPr>
            <a:lvl6pPr lvl="5" algn="ctr" rtl="0">
              <a:spcBef>
                <a:spcPts val="400"/>
              </a:spcBef>
              <a:spcAft>
                <a:spcPts val="0"/>
              </a:spcAft>
              <a:buClr>
                <a:srgbClr val="888888"/>
              </a:buClr>
              <a:buSzPts val="2000"/>
              <a:buNone/>
              <a:defRPr>
                <a:solidFill>
                  <a:srgbClr val="888888"/>
                </a:solidFill>
              </a:defRPr>
            </a:lvl6pPr>
            <a:lvl7pPr lvl="6" algn="ctr" rtl="0">
              <a:spcBef>
                <a:spcPts val="400"/>
              </a:spcBef>
              <a:spcAft>
                <a:spcPts val="0"/>
              </a:spcAft>
              <a:buClr>
                <a:srgbClr val="888888"/>
              </a:buClr>
              <a:buSzPts val="2000"/>
              <a:buNone/>
              <a:defRPr>
                <a:solidFill>
                  <a:srgbClr val="888888"/>
                </a:solidFill>
              </a:defRPr>
            </a:lvl7pPr>
            <a:lvl8pPr lvl="7" algn="ctr" rtl="0">
              <a:spcBef>
                <a:spcPts val="400"/>
              </a:spcBef>
              <a:spcAft>
                <a:spcPts val="0"/>
              </a:spcAft>
              <a:buClr>
                <a:srgbClr val="888888"/>
              </a:buClr>
              <a:buSzPts val="2000"/>
              <a:buNone/>
              <a:defRPr>
                <a:solidFill>
                  <a:srgbClr val="888888"/>
                </a:solidFill>
              </a:defRPr>
            </a:lvl8pPr>
            <a:lvl9pPr lvl="8" algn="ctr" rtl="0">
              <a:spcBef>
                <a:spcPts val="400"/>
              </a:spcBef>
              <a:spcAft>
                <a:spcPts val="0"/>
              </a:spcAft>
              <a:buClr>
                <a:srgbClr val="888888"/>
              </a:buClr>
              <a:buSzPts val="2000"/>
              <a:buNone/>
              <a:defRPr>
                <a:solidFill>
                  <a:srgbClr val="888888"/>
                </a:solidFill>
              </a:defRPr>
            </a:lvl9pPr>
          </a:lstStyle>
          <a:p>
            <a:endParaRPr/>
          </a:p>
        </p:txBody>
      </p:sp>
      <p:sp>
        <p:nvSpPr>
          <p:cNvPr id="93" name="Google Shape;93;g6126d7a836_0_15"/>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4" name="Google Shape;94;g6126d7a836_0_15"/>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5" name="Google Shape;95;g6126d7a836_0_1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6"/>
        <p:cNvGrpSpPr/>
        <p:nvPr/>
      </p:nvGrpSpPr>
      <p:grpSpPr>
        <a:xfrm>
          <a:off x="0" y="0"/>
          <a:ext cx="0" cy="0"/>
          <a:chOff x="0" y="0"/>
          <a:chExt cx="0" cy="0"/>
        </a:xfrm>
      </p:grpSpPr>
      <p:sp>
        <p:nvSpPr>
          <p:cNvPr id="97" name="Google Shape;97;g6126d7a836_0_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3C1B71"/>
              </a:buClr>
              <a:buSzPts val="1800"/>
              <a:buNone/>
              <a:defRPr/>
            </a:lvl1pPr>
            <a:lvl2pPr lvl="1" rtl="0">
              <a:spcBef>
                <a:spcPts val="12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8" name="Google Shape;98;g6126d7a836_0_21"/>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lvl1pPr marL="457200" lvl="0" indent="-314325" algn="l" rtl="0">
              <a:spcBef>
                <a:spcPts val="0"/>
              </a:spcBef>
              <a:spcAft>
                <a:spcPts val="0"/>
              </a:spcAft>
              <a:buClr>
                <a:srgbClr val="807F83"/>
              </a:buClr>
              <a:buSzPts val="1350"/>
              <a:buChar char="•"/>
              <a:defRPr/>
            </a:lvl1pPr>
            <a:lvl2pPr marL="914400" lvl="1" indent="-342900" algn="l" rtl="0">
              <a:spcBef>
                <a:spcPts val="2400"/>
              </a:spcBef>
              <a:spcAft>
                <a:spcPts val="0"/>
              </a:spcAft>
              <a:buClr>
                <a:srgbClr val="807F83"/>
              </a:buClr>
              <a:buSzPts val="1800"/>
              <a:buChar char="–"/>
              <a:defRPr/>
            </a:lvl2pPr>
            <a:lvl3pPr marL="1371600" lvl="2" indent="-342900" algn="l" rtl="0">
              <a:spcBef>
                <a:spcPts val="360"/>
              </a:spcBef>
              <a:spcAft>
                <a:spcPts val="0"/>
              </a:spcAft>
              <a:buClr>
                <a:srgbClr val="807F83"/>
              </a:buClr>
              <a:buSzPts val="1800"/>
              <a:buChar char="•"/>
              <a:defRPr/>
            </a:lvl3pPr>
            <a:lvl4pPr marL="1828800" lvl="3" indent="-342900" algn="l" rtl="0">
              <a:spcBef>
                <a:spcPts val="360"/>
              </a:spcBef>
              <a:spcAft>
                <a:spcPts val="0"/>
              </a:spcAft>
              <a:buClr>
                <a:srgbClr val="807F83"/>
              </a:buClr>
              <a:buSzPts val="1800"/>
              <a:buChar char="–"/>
              <a:defRPr/>
            </a:lvl4pPr>
            <a:lvl5pPr marL="2286000" lvl="4" indent="-342900" algn="l" rtl="0">
              <a:spcBef>
                <a:spcPts val="360"/>
              </a:spcBef>
              <a:spcAft>
                <a:spcPts val="0"/>
              </a:spcAft>
              <a:buClr>
                <a:srgbClr val="807F83"/>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99" name="Google Shape;99;g6126d7a836_0_21"/>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0" name="Google Shape;100;g6126d7a836_0_21"/>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1" name="Google Shape;101;g6126d7a836_0_2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2"/>
        <p:cNvGrpSpPr/>
        <p:nvPr/>
      </p:nvGrpSpPr>
      <p:grpSpPr>
        <a:xfrm>
          <a:off x="0" y="0"/>
          <a:ext cx="0" cy="0"/>
          <a:chOff x="0" y="0"/>
          <a:chExt cx="0" cy="0"/>
        </a:xfrm>
      </p:grpSpPr>
      <p:sp>
        <p:nvSpPr>
          <p:cNvPr id="103" name="Google Shape;103;g6126d7a836_0_2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3C1B71"/>
              </a:buClr>
              <a:buSzPts val="1800"/>
              <a:buNone/>
              <a:defRPr/>
            </a:lvl1pPr>
            <a:lvl2pPr lvl="1" rtl="0">
              <a:spcBef>
                <a:spcPts val="12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4" name="Google Shape;104;g6126d7a836_0_27"/>
          <p:cNvSpPr txBox="1">
            <a:spLocks noGrp="1"/>
          </p:cNvSpPr>
          <p:nvPr>
            <p:ph type="body" idx="1"/>
          </p:nvPr>
        </p:nvSpPr>
        <p:spPr>
          <a:xfrm>
            <a:off x="457200" y="1600200"/>
            <a:ext cx="4038600" cy="4526100"/>
          </a:xfrm>
          <a:prstGeom prst="rect">
            <a:avLst/>
          </a:prstGeom>
          <a:noFill/>
          <a:ln>
            <a:noFill/>
          </a:ln>
        </p:spPr>
        <p:txBody>
          <a:bodyPr spcFirstLastPara="1" wrap="square" lIns="91425" tIns="45700" rIns="91425" bIns="45700" anchor="t" anchorCtr="0">
            <a:noAutofit/>
          </a:bodyPr>
          <a:lstStyle>
            <a:lvl1pPr marL="457200" lvl="0" indent="-361950" algn="l" rtl="0">
              <a:spcBef>
                <a:spcPts val="0"/>
              </a:spcBef>
              <a:spcAft>
                <a:spcPts val="0"/>
              </a:spcAft>
              <a:buClr>
                <a:srgbClr val="807F83"/>
              </a:buClr>
              <a:buSzPts val="2100"/>
              <a:buChar char="•"/>
              <a:defRPr sz="2800"/>
            </a:lvl1pPr>
            <a:lvl2pPr marL="914400" lvl="1" indent="-381000" algn="l" rtl="0">
              <a:spcBef>
                <a:spcPts val="2400"/>
              </a:spcBef>
              <a:spcAft>
                <a:spcPts val="0"/>
              </a:spcAft>
              <a:buClr>
                <a:srgbClr val="807F83"/>
              </a:buClr>
              <a:buSzPts val="2400"/>
              <a:buChar char="–"/>
              <a:defRPr sz="2400"/>
            </a:lvl2pPr>
            <a:lvl3pPr marL="1371600" lvl="2" indent="-355600" algn="l" rtl="0">
              <a:spcBef>
                <a:spcPts val="400"/>
              </a:spcBef>
              <a:spcAft>
                <a:spcPts val="0"/>
              </a:spcAft>
              <a:buClr>
                <a:srgbClr val="807F83"/>
              </a:buClr>
              <a:buSzPts val="2000"/>
              <a:buChar char="•"/>
              <a:defRPr sz="2000"/>
            </a:lvl3pPr>
            <a:lvl4pPr marL="1828800" lvl="3" indent="-342900" algn="l" rtl="0">
              <a:spcBef>
                <a:spcPts val="360"/>
              </a:spcBef>
              <a:spcAft>
                <a:spcPts val="0"/>
              </a:spcAft>
              <a:buClr>
                <a:srgbClr val="807F83"/>
              </a:buClr>
              <a:buSzPts val="1800"/>
              <a:buChar char="–"/>
              <a:defRPr sz="1800"/>
            </a:lvl4pPr>
            <a:lvl5pPr marL="2286000" lvl="4" indent="-342900" algn="l" rtl="0">
              <a:spcBef>
                <a:spcPts val="360"/>
              </a:spcBef>
              <a:spcAft>
                <a:spcPts val="0"/>
              </a:spcAft>
              <a:buClr>
                <a:srgbClr val="807F83"/>
              </a:buClr>
              <a:buSzPts val="1800"/>
              <a:buChar char="»"/>
              <a:defRPr sz="1800"/>
            </a:lvl5pPr>
            <a:lvl6pPr marL="2743200" lvl="5" indent="-342900" algn="l" rtl="0">
              <a:spcBef>
                <a:spcPts val="360"/>
              </a:spcBef>
              <a:spcAft>
                <a:spcPts val="0"/>
              </a:spcAft>
              <a:buClr>
                <a:schemeClr val="dk1"/>
              </a:buClr>
              <a:buSzPts val="1800"/>
              <a:buChar char="•"/>
              <a:defRPr sz="1800"/>
            </a:lvl6pPr>
            <a:lvl7pPr marL="3200400" lvl="6" indent="-342900" algn="l" rtl="0">
              <a:spcBef>
                <a:spcPts val="360"/>
              </a:spcBef>
              <a:spcAft>
                <a:spcPts val="0"/>
              </a:spcAft>
              <a:buClr>
                <a:schemeClr val="dk1"/>
              </a:buClr>
              <a:buSzPts val="1800"/>
              <a:buChar char="•"/>
              <a:defRPr sz="1800"/>
            </a:lvl7pPr>
            <a:lvl8pPr marL="3657600" lvl="7" indent="-342900" algn="l" rtl="0">
              <a:spcBef>
                <a:spcPts val="360"/>
              </a:spcBef>
              <a:spcAft>
                <a:spcPts val="0"/>
              </a:spcAft>
              <a:buClr>
                <a:schemeClr val="dk1"/>
              </a:buClr>
              <a:buSzPts val="1800"/>
              <a:buChar char="•"/>
              <a:defRPr sz="1800"/>
            </a:lvl8pPr>
            <a:lvl9pPr marL="4114800" lvl="8" indent="-342900" algn="l" rtl="0">
              <a:spcBef>
                <a:spcPts val="360"/>
              </a:spcBef>
              <a:spcAft>
                <a:spcPts val="0"/>
              </a:spcAft>
              <a:buClr>
                <a:schemeClr val="dk1"/>
              </a:buClr>
              <a:buSzPts val="1800"/>
              <a:buChar char="•"/>
              <a:defRPr sz="1800"/>
            </a:lvl9pPr>
          </a:lstStyle>
          <a:p>
            <a:endParaRPr/>
          </a:p>
        </p:txBody>
      </p:sp>
      <p:sp>
        <p:nvSpPr>
          <p:cNvPr id="105" name="Google Shape;105;g6126d7a836_0_27"/>
          <p:cNvSpPr txBox="1">
            <a:spLocks noGrp="1"/>
          </p:cNvSpPr>
          <p:nvPr>
            <p:ph type="body" idx="2"/>
          </p:nvPr>
        </p:nvSpPr>
        <p:spPr>
          <a:xfrm>
            <a:off x="4648200" y="1600200"/>
            <a:ext cx="4038600" cy="4526100"/>
          </a:xfrm>
          <a:prstGeom prst="rect">
            <a:avLst/>
          </a:prstGeom>
          <a:noFill/>
          <a:ln>
            <a:noFill/>
          </a:ln>
        </p:spPr>
        <p:txBody>
          <a:bodyPr spcFirstLastPara="1" wrap="square" lIns="91425" tIns="45700" rIns="91425" bIns="45700" anchor="t" anchorCtr="0">
            <a:noAutofit/>
          </a:bodyPr>
          <a:lstStyle>
            <a:lvl1pPr marL="457200" lvl="0" indent="-361950" algn="l" rtl="0">
              <a:spcBef>
                <a:spcPts val="0"/>
              </a:spcBef>
              <a:spcAft>
                <a:spcPts val="0"/>
              </a:spcAft>
              <a:buClr>
                <a:srgbClr val="807F83"/>
              </a:buClr>
              <a:buSzPts val="2100"/>
              <a:buChar char="•"/>
              <a:defRPr sz="2800"/>
            </a:lvl1pPr>
            <a:lvl2pPr marL="914400" lvl="1" indent="-381000" algn="l" rtl="0">
              <a:spcBef>
                <a:spcPts val="2400"/>
              </a:spcBef>
              <a:spcAft>
                <a:spcPts val="0"/>
              </a:spcAft>
              <a:buClr>
                <a:srgbClr val="807F83"/>
              </a:buClr>
              <a:buSzPts val="2400"/>
              <a:buChar char="–"/>
              <a:defRPr sz="2400"/>
            </a:lvl2pPr>
            <a:lvl3pPr marL="1371600" lvl="2" indent="-355600" algn="l" rtl="0">
              <a:spcBef>
                <a:spcPts val="400"/>
              </a:spcBef>
              <a:spcAft>
                <a:spcPts val="0"/>
              </a:spcAft>
              <a:buClr>
                <a:srgbClr val="807F83"/>
              </a:buClr>
              <a:buSzPts val="2000"/>
              <a:buChar char="•"/>
              <a:defRPr sz="2000"/>
            </a:lvl3pPr>
            <a:lvl4pPr marL="1828800" lvl="3" indent="-342900" algn="l" rtl="0">
              <a:spcBef>
                <a:spcPts val="360"/>
              </a:spcBef>
              <a:spcAft>
                <a:spcPts val="0"/>
              </a:spcAft>
              <a:buClr>
                <a:srgbClr val="807F83"/>
              </a:buClr>
              <a:buSzPts val="1800"/>
              <a:buChar char="–"/>
              <a:defRPr sz="1800"/>
            </a:lvl4pPr>
            <a:lvl5pPr marL="2286000" lvl="4" indent="-342900" algn="l" rtl="0">
              <a:spcBef>
                <a:spcPts val="360"/>
              </a:spcBef>
              <a:spcAft>
                <a:spcPts val="0"/>
              </a:spcAft>
              <a:buClr>
                <a:srgbClr val="807F83"/>
              </a:buClr>
              <a:buSzPts val="1800"/>
              <a:buChar char="»"/>
              <a:defRPr sz="1800"/>
            </a:lvl5pPr>
            <a:lvl6pPr marL="2743200" lvl="5" indent="-342900" algn="l" rtl="0">
              <a:spcBef>
                <a:spcPts val="360"/>
              </a:spcBef>
              <a:spcAft>
                <a:spcPts val="0"/>
              </a:spcAft>
              <a:buClr>
                <a:schemeClr val="dk1"/>
              </a:buClr>
              <a:buSzPts val="1800"/>
              <a:buChar char="•"/>
              <a:defRPr sz="1800"/>
            </a:lvl6pPr>
            <a:lvl7pPr marL="3200400" lvl="6" indent="-342900" algn="l" rtl="0">
              <a:spcBef>
                <a:spcPts val="360"/>
              </a:spcBef>
              <a:spcAft>
                <a:spcPts val="0"/>
              </a:spcAft>
              <a:buClr>
                <a:schemeClr val="dk1"/>
              </a:buClr>
              <a:buSzPts val="1800"/>
              <a:buChar char="•"/>
              <a:defRPr sz="1800"/>
            </a:lvl7pPr>
            <a:lvl8pPr marL="3657600" lvl="7" indent="-342900" algn="l" rtl="0">
              <a:spcBef>
                <a:spcPts val="360"/>
              </a:spcBef>
              <a:spcAft>
                <a:spcPts val="0"/>
              </a:spcAft>
              <a:buClr>
                <a:schemeClr val="dk1"/>
              </a:buClr>
              <a:buSzPts val="1800"/>
              <a:buChar char="•"/>
              <a:defRPr sz="1800"/>
            </a:lvl8pPr>
            <a:lvl9pPr marL="4114800" lvl="8" indent="-342900" algn="l" rtl="0">
              <a:spcBef>
                <a:spcPts val="360"/>
              </a:spcBef>
              <a:spcAft>
                <a:spcPts val="0"/>
              </a:spcAft>
              <a:buClr>
                <a:schemeClr val="dk1"/>
              </a:buClr>
              <a:buSzPts val="1800"/>
              <a:buChar char="•"/>
              <a:defRPr sz="1800"/>
            </a:lvl9pPr>
          </a:lstStyle>
          <a:p>
            <a:endParaRPr/>
          </a:p>
        </p:txBody>
      </p:sp>
      <p:sp>
        <p:nvSpPr>
          <p:cNvPr id="106" name="Google Shape;106;g6126d7a836_0_27"/>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7" name="Google Shape;107;g6126d7a836_0_27"/>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8" name="Google Shape;108;g6126d7a836_0_2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9"/>
        <p:cNvGrpSpPr/>
        <p:nvPr/>
      </p:nvGrpSpPr>
      <p:grpSpPr>
        <a:xfrm>
          <a:off x="0" y="0"/>
          <a:ext cx="0" cy="0"/>
          <a:chOff x="0" y="0"/>
          <a:chExt cx="0" cy="0"/>
        </a:xfrm>
      </p:grpSpPr>
      <p:sp>
        <p:nvSpPr>
          <p:cNvPr id="110" name="Google Shape;110;g6126d7a836_0_3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3C1B71"/>
              </a:buClr>
              <a:buSzPts val="1800"/>
              <a:buNone/>
              <a:defRPr/>
            </a:lvl1pPr>
            <a:lvl2pPr lvl="1" rtl="0">
              <a:spcBef>
                <a:spcPts val="12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1" name="Google Shape;111;g6126d7a836_0_34"/>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2" name="Google Shape;112;g6126d7a836_0_34"/>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3" name="Google Shape;113;g6126d7a836_0_3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4"/>
        <p:cNvGrpSpPr/>
        <p:nvPr/>
      </p:nvGrpSpPr>
      <p:grpSpPr>
        <a:xfrm>
          <a:off x="0" y="0"/>
          <a:ext cx="0" cy="0"/>
          <a:chOff x="0" y="0"/>
          <a:chExt cx="0" cy="0"/>
        </a:xfrm>
      </p:grpSpPr>
      <p:sp>
        <p:nvSpPr>
          <p:cNvPr id="115" name="Google Shape;115;g6126d7a836_0_3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3C1B71"/>
              </a:buClr>
              <a:buSzPts val="5000"/>
              <a:buFont typeface="Arial"/>
              <a:buNone/>
              <a:defRPr/>
            </a:lvl1pPr>
            <a:lvl2pPr lvl="1" rtl="0">
              <a:spcBef>
                <a:spcPts val="12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6" name="Google Shape;116;g6126d7a836_0_39"/>
          <p:cNvSpPr txBox="1">
            <a:spLocks noGrp="1"/>
          </p:cNvSpPr>
          <p:nvPr>
            <p:ph type="body" idx="1"/>
          </p:nvPr>
        </p:nvSpPr>
        <p:spPr>
          <a:xfrm>
            <a:off x="457200" y="1535113"/>
            <a:ext cx="4040100" cy="639900"/>
          </a:xfrm>
          <a:prstGeom prst="rect">
            <a:avLst/>
          </a:prstGeom>
          <a:noFill/>
          <a:ln>
            <a:noFill/>
          </a:ln>
        </p:spPr>
        <p:txBody>
          <a:bodyPr spcFirstLastPara="1" wrap="square" lIns="91425" tIns="45700" rIns="91425" bIns="45700" anchor="b" anchorCtr="0">
            <a:noAutofit/>
          </a:bodyPr>
          <a:lstStyle>
            <a:lvl1pPr marL="457200" lvl="0" indent="-228600" algn="l" rtl="0">
              <a:spcBef>
                <a:spcPts val="0"/>
              </a:spcBef>
              <a:spcAft>
                <a:spcPts val="0"/>
              </a:spcAft>
              <a:buClr>
                <a:srgbClr val="807F83"/>
              </a:buClr>
              <a:buSzPts val="1800"/>
              <a:buNone/>
              <a:defRPr sz="2400" b="1"/>
            </a:lvl1pPr>
            <a:lvl2pPr marL="914400" lvl="1" indent="-228600" algn="l" rtl="0">
              <a:spcBef>
                <a:spcPts val="2400"/>
              </a:spcBef>
              <a:spcAft>
                <a:spcPts val="0"/>
              </a:spcAft>
              <a:buClr>
                <a:srgbClr val="807F83"/>
              </a:buClr>
              <a:buSzPts val="2000"/>
              <a:buNone/>
              <a:defRPr sz="2000" b="1"/>
            </a:lvl2pPr>
            <a:lvl3pPr marL="1371600" lvl="2" indent="-228600" algn="l" rtl="0">
              <a:spcBef>
                <a:spcPts val="360"/>
              </a:spcBef>
              <a:spcAft>
                <a:spcPts val="0"/>
              </a:spcAft>
              <a:buClr>
                <a:srgbClr val="807F83"/>
              </a:buClr>
              <a:buSzPts val="1800"/>
              <a:buNone/>
              <a:defRPr sz="1800" b="1"/>
            </a:lvl3pPr>
            <a:lvl4pPr marL="1828800" lvl="3" indent="-228600" algn="l" rtl="0">
              <a:spcBef>
                <a:spcPts val="320"/>
              </a:spcBef>
              <a:spcAft>
                <a:spcPts val="0"/>
              </a:spcAft>
              <a:buClr>
                <a:srgbClr val="807F83"/>
              </a:buClr>
              <a:buSzPts val="1600"/>
              <a:buNone/>
              <a:defRPr sz="1600" b="1"/>
            </a:lvl4pPr>
            <a:lvl5pPr marL="2286000" lvl="4" indent="-228600" algn="l" rtl="0">
              <a:spcBef>
                <a:spcPts val="320"/>
              </a:spcBef>
              <a:spcAft>
                <a:spcPts val="0"/>
              </a:spcAft>
              <a:buClr>
                <a:srgbClr val="807F83"/>
              </a:buClr>
              <a:buSzPts val="1600"/>
              <a:buNone/>
              <a:defRPr sz="1600" b="1"/>
            </a:lvl5pPr>
            <a:lvl6pPr marL="2743200" lvl="5" indent="-228600" algn="l" rtl="0">
              <a:spcBef>
                <a:spcPts val="320"/>
              </a:spcBef>
              <a:spcAft>
                <a:spcPts val="0"/>
              </a:spcAft>
              <a:buClr>
                <a:schemeClr val="dk1"/>
              </a:buClr>
              <a:buSzPts val="1600"/>
              <a:buNone/>
              <a:defRPr sz="1600" b="1"/>
            </a:lvl6pPr>
            <a:lvl7pPr marL="3200400" lvl="6" indent="-228600" algn="l" rtl="0">
              <a:spcBef>
                <a:spcPts val="320"/>
              </a:spcBef>
              <a:spcAft>
                <a:spcPts val="0"/>
              </a:spcAft>
              <a:buClr>
                <a:schemeClr val="dk1"/>
              </a:buClr>
              <a:buSzPts val="1600"/>
              <a:buNone/>
              <a:defRPr sz="1600" b="1"/>
            </a:lvl7pPr>
            <a:lvl8pPr marL="3657600" lvl="7" indent="-228600" algn="l" rtl="0">
              <a:spcBef>
                <a:spcPts val="320"/>
              </a:spcBef>
              <a:spcAft>
                <a:spcPts val="0"/>
              </a:spcAft>
              <a:buClr>
                <a:schemeClr val="dk1"/>
              </a:buClr>
              <a:buSzPts val="1600"/>
              <a:buNone/>
              <a:defRPr sz="1600" b="1"/>
            </a:lvl8pPr>
            <a:lvl9pPr marL="4114800" lvl="8" indent="-228600" algn="l" rtl="0">
              <a:spcBef>
                <a:spcPts val="320"/>
              </a:spcBef>
              <a:spcAft>
                <a:spcPts val="0"/>
              </a:spcAft>
              <a:buClr>
                <a:schemeClr val="dk1"/>
              </a:buClr>
              <a:buSzPts val="1600"/>
              <a:buNone/>
              <a:defRPr sz="1600" b="1"/>
            </a:lvl9pPr>
          </a:lstStyle>
          <a:p>
            <a:endParaRPr/>
          </a:p>
        </p:txBody>
      </p:sp>
      <p:sp>
        <p:nvSpPr>
          <p:cNvPr id="117" name="Google Shape;117;g6126d7a836_0_39"/>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Autofit/>
          </a:bodyPr>
          <a:lstStyle>
            <a:lvl1pPr marL="457200" lvl="0" indent="-342900" algn="l" rtl="0">
              <a:spcBef>
                <a:spcPts val="0"/>
              </a:spcBef>
              <a:spcAft>
                <a:spcPts val="0"/>
              </a:spcAft>
              <a:buClr>
                <a:srgbClr val="807F83"/>
              </a:buClr>
              <a:buSzPts val="1800"/>
              <a:buChar char="•"/>
              <a:defRPr sz="2400"/>
            </a:lvl1pPr>
            <a:lvl2pPr marL="914400" lvl="1" indent="-355600" algn="l" rtl="0">
              <a:spcBef>
                <a:spcPts val="2400"/>
              </a:spcBef>
              <a:spcAft>
                <a:spcPts val="0"/>
              </a:spcAft>
              <a:buClr>
                <a:srgbClr val="807F83"/>
              </a:buClr>
              <a:buSzPts val="2000"/>
              <a:buChar char="–"/>
              <a:defRPr sz="2000"/>
            </a:lvl2pPr>
            <a:lvl3pPr marL="1371600" lvl="2" indent="-342900" algn="l" rtl="0">
              <a:spcBef>
                <a:spcPts val="360"/>
              </a:spcBef>
              <a:spcAft>
                <a:spcPts val="0"/>
              </a:spcAft>
              <a:buClr>
                <a:srgbClr val="807F83"/>
              </a:buClr>
              <a:buSzPts val="1800"/>
              <a:buChar char="•"/>
              <a:defRPr sz="1800"/>
            </a:lvl3pPr>
            <a:lvl4pPr marL="1828800" lvl="3" indent="-330200" algn="l" rtl="0">
              <a:spcBef>
                <a:spcPts val="320"/>
              </a:spcBef>
              <a:spcAft>
                <a:spcPts val="0"/>
              </a:spcAft>
              <a:buClr>
                <a:srgbClr val="807F83"/>
              </a:buClr>
              <a:buSzPts val="1600"/>
              <a:buChar char="–"/>
              <a:defRPr sz="1600"/>
            </a:lvl4pPr>
            <a:lvl5pPr marL="2286000" lvl="4" indent="-330200" algn="l" rtl="0">
              <a:spcBef>
                <a:spcPts val="320"/>
              </a:spcBef>
              <a:spcAft>
                <a:spcPts val="0"/>
              </a:spcAft>
              <a:buClr>
                <a:srgbClr val="807F83"/>
              </a:buClr>
              <a:buSzPts val="1600"/>
              <a:buChar char="»"/>
              <a:defRPr sz="1600"/>
            </a:lvl5pPr>
            <a:lvl6pPr marL="2743200" lvl="5" indent="-330200" algn="l" rtl="0">
              <a:spcBef>
                <a:spcPts val="320"/>
              </a:spcBef>
              <a:spcAft>
                <a:spcPts val="0"/>
              </a:spcAft>
              <a:buClr>
                <a:schemeClr val="dk1"/>
              </a:buClr>
              <a:buSzPts val="1600"/>
              <a:buChar char="•"/>
              <a:defRPr sz="1600"/>
            </a:lvl6pPr>
            <a:lvl7pPr marL="3200400" lvl="6" indent="-330200" algn="l" rtl="0">
              <a:spcBef>
                <a:spcPts val="320"/>
              </a:spcBef>
              <a:spcAft>
                <a:spcPts val="0"/>
              </a:spcAft>
              <a:buClr>
                <a:schemeClr val="dk1"/>
              </a:buClr>
              <a:buSzPts val="1600"/>
              <a:buChar char="•"/>
              <a:defRPr sz="1600"/>
            </a:lvl7pPr>
            <a:lvl8pPr marL="3657600" lvl="7" indent="-330200" algn="l" rtl="0">
              <a:spcBef>
                <a:spcPts val="320"/>
              </a:spcBef>
              <a:spcAft>
                <a:spcPts val="0"/>
              </a:spcAft>
              <a:buClr>
                <a:schemeClr val="dk1"/>
              </a:buClr>
              <a:buSzPts val="1600"/>
              <a:buChar char="•"/>
              <a:defRPr sz="1600"/>
            </a:lvl8pPr>
            <a:lvl9pPr marL="4114800" lvl="8" indent="-330200" algn="l" rtl="0">
              <a:spcBef>
                <a:spcPts val="320"/>
              </a:spcBef>
              <a:spcAft>
                <a:spcPts val="0"/>
              </a:spcAft>
              <a:buClr>
                <a:schemeClr val="dk1"/>
              </a:buClr>
              <a:buSzPts val="1600"/>
              <a:buChar char="•"/>
              <a:defRPr sz="1600"/>
            </a:lvl9pPr>
          </a:lstStyle>
          <a:p>
            <a:endParaRPr/>
          </a:p>
        </p:txBody>
      </p:sp>
      <p:sp>
        <p:nvSpPr>
          <p:cNvPr id="118" name="Google Shape;118;g6126d7a836_0_39"/>
          <p:cNvSpPr txBox="1">
            <a:spLocks noGrp="1"/>
          </p:cNvSpPr>
          <p:nvPr>
            <p:ph type="body" idx="3"/>
          </p:nvPr>
        </p:nvSpPr>
        <p:spPr>
          <a:xfrm>
            <a:off x="4645025" y="1535113"/>
            <a:ext cx="4041900" cy="639900"/>
          </a:xfrm>
          <a:prstGeom prst="rect">
            <a:avLst/>
          </a:prstGeom>
          <a:noFill/>
          <a:ln>
            <a:noFill/>
          </a:ln>
        </p:spPr>
        <p:txBody>
          <a:bodyPr spcFirstLastPara="1" wrap="square" lIns="91425" tIns="45700" rIns="91425" bIns="45700" anchor="b" anchorCtr="0">
            <a:noAutofit/>
          </a:bodyPr>
          <a:lstStyle>
            <a:lvl1pPr marL="457200" lvl="0" indent="-228600" algn="l" rtl="0">
              <a:spcBef>
                <a:spcPts val="0"/>
              </a:spcBef>
              <a:spcAft>
                <a:spcPts val="0"/>
              </a:spcAft>
              <a:buClr>
                <a:srgbClr val="807F83"/>
              </a:buClr>
              <a:buSzPts val="1800"/>
              <a:buNone/>
              <a:defRPr sz="2400" b="1"/>
            </a:lvl1pPr>
            <a:lvl2pPr marL="914400" lvl="1" indent="-228600" algn="l" rtl="0">
              <a:spcBef>
                <a:spcPts val="2400"/>
              </a:spcBef>
              <a:spcAft>
                <a:spcPts val="0"/>
              </a:spcAft>
              <a:buClr>
                <a:srgbClr val="807F83"/>
              </a:buClr>
              <a:buSzPts val="2000"/>
              <a:buNone/>
              <a:defRPr sz="2000" b="1"/>
            </a:lvl2pPr>
            <a:lvl3pPr marL="1371600" lvl="2" indent="-228600" algn="l" rtl="0">
              <a:spcBef>
                <a:spcPts val="360"/>
              </a:spcBef>
              <a:spcAft>
                <a:spcPts val="0"/>
              </a:spcAft>
              <a:buClr>
                <a:srgbClr val="807F83"/>
              </a:buClr>
              <a:buSzPts val="1800"/>
              <a:buNone/>
              <a:defRPr sz="1800" b="1"/>
            </a:lvl3pPr>
            <a:lvl4pPr marL="1828800" lvl="3" indent="-228600" algn="l" rtl="0">
              <a:spcBef>
                <a:spcPts val="320"/>
              </a:spcBef>
              <a:spcAft>
                <a:spcPts val="0"/>
              </a:spcAft>
              <a:buClr>
                <a:srgbClr val="807F83"/>
              </a:buClr>
              <a:buSzPts val="1600"/>
              <a:buNone/>
              <a:defRPr sz="1600" b="1"/>
            </a:lvl4pPr>
            <a:lvl5pPr marL="2286000" lvl="4" indent="-228600" algn="l" rtl="0">
              <a:spcBef>
                <a:spcPts val="320"/>
              </a:spcBef>
              <a:spcAft>
                <a:spcPts val="0"/>
              </a:spcAft>
              <a:buClr>
                <a:srgbClr val="807F83"/>
              </a:buClr>
              <a:buSzPts val="1600"/>
              <a:buNone/>
              <a:defRPr sz="1600" b="1"/>
            </a:lvl5pPr>
            <a:lvl6pPr marL="2743200" lvl="5" indent="-228600" algn="l" rtl="0">
              <a:spcBef>
                <a:spcPts val="320"/>
              </a:spcBef>
              <a:spcAft>
                <a:spcPts val="0"/>
              </a:spcAft>
              <a:buClr>
                <a:schemeClr val="dk1"/>
              </a:buClr>
              <a:buSzPts val="1600"/>
              <a:buNone/>
              <a:defRPr sz="1600" b="1"/>
            </a:lvl6pPr>
            <a:lvl7pPr marL="3200400" lvl="6" indent="-228600" algn="l" rtl="0">
              <a:spcBef>
                <a:spcPts val="320"/>
              </a:spcBef>
              <a:spcAft>
                <a:spcPts val="0"/>
              </a:spcAft>
              <a:buClr>
                <a:schemeClr val="dk1"/>
              </a:buClr>
              <a:buSzPts val="1600"/>
              <a:buNone/>
              <a:defRPr sz="1600" b="1"/>
            </a:lvl7pPr>
            <a:lvl8pPr marL="3657600" lvl="7" indent="-228600" algn="l" rtl="0">
              <a:spcBef>
                <a:spcPts val="320"/>
              </a:spcBef>
              <a:spcAft>
                <a:spcPts val="0"/>
              </a:spcAft>
              <a:buClr>
                <a:schemeClr val="dk1"/>
              </a:buClr>
              <a:buSzPts val="1600"/>
              <a:buNone/>
              <a:defRPr sz="1600" b="1"/>
            </a:lvl8pPr>
            <a:lvl9pPr marL="4114800" lvl="8" indent="-228600" algn="l" rtl="0">
              <a:spcBef>
                <a:spcPts val="320"/>
              </a:spcBef>
              <a:spcAft>
                <a:spcPts val="0"/>
              </a:spcAft>
              <a:buClr>
                <a:schemeClr val="dk1"/>
              </a:buClr>
              <a:buSzPts val="1600"/>
              <a:buNone/>
              <a:defRPr sz="1600" b="1"/>
            </a:lvl9pPr>
          </a:lstStyle>
          <a:p>
            <a:endParaRPr/>
          </a:p>
        </p:txBody>
      </p:sp>
      <p:sp>
        <p:nvSpPr>
          <p:cNvPr id="119" name="Google Shape;119;g6126d7a836_0_39"/>
          <p:cNvSpPr txBox="1">
            <a:spLocks noGrp="1"/>
          </p:cNvSpPr>
          <p:nvPr>
            <p:ph type="body" idx="4"/>
          </p:nvPr>
        </p:nvSpPr>
        <p:spPr>
          <a:xfrm>
            <a:off x="4645025" y="2174875"/>
            <a:ext cx="4041900" cy="3951300"/>
          </a:xfrm>
          <a:prstGeom prst="rect">
            <a:avLst/>
          </a:prstGeom>
          <a:noFill/>
          <a:ln>
            <a:noFill/>
          </a:ln>
        </p:spPr>
        <p:txBody>
          <a:bodyPr spcFirstLastPara="1" wrap="square" lIns="91425" tIns="45700" rIns="91425" bIns="45700" anchor="t" anchorCtr="0">
            <a:noAutofit/>
          </a:bodyPr>
          <a:lstStyle>
            <a:lvl1pPr marL="457200" lvl="0" indent="-342900" algn="l" rtl="0">
              <a:spcBef>
                <a:spcPts val="0"/>
              </a:spcBef>
              <a:spcAft>
                <a:spcPts val="0"/>
              </a:spcAft>
              <a:buClr>
                <a:srgbClr val="807F83"/>
              </a:buClr>
              <a:buSzPts val="1800"/>
              <a:buChar char="•"/>
              <a:defRPr sz="2400"/>
            </a:lvl1pPr>
            <a:lvl2pPr marL="914400" lvl="1" indent="-355600" algn="l" rtl="0">
              <a:spcBef>
                <a:spcPts val="2400"/>
              </a:spcBef>
              <a:spcAft>
                <a:spcPts val="0"/>
              </a:spcAft>
              <a:buClr>
                <a:srgbClr val="807F83"/>
              </a:buClr>
              <a:buSzPts val="2000"/>
              <a:buChar char="–"/>
              <a:defRPr sz="2000"/>
            </a:lvl2pPr>
            <a:lvl3pPr marL="1371600" lvl="2" indent="-342900" algn="l" rtl="0">
              <a:spcBef>
                <a:spcPts val="360"/>
              </a:spcBef>
              <a:spcAft>
                <a:spcPts val="0"/>
              </a:spcAft>
              <a:buClr>
                <a:srgbClr val="807F83"/>
              </a:buClr>
              <a:buSzPts val="1800"/>
              <a:buChar char="•"/>
              <a:defRPr sz="1800"/>
            </a:lvl3pPr>
            <a:lvl4pPr marL="1828800" lvl="3" indent="-330200" algn="l" rtl="0">
              <a:spcBef>
                <a:spcPts val="320"/>
              </a:spcBef>
              <a:spcAft>
                <a:spcPts val="0"/>
              </a:spcAft>
              <a:buClr>
                <a:srgbClr val="807F83"/>
              </a:buClr>
              <a:buSzPts val="1600"/>
              <a:buChar char="–"/>
              <a:defRPr sz="1600"/>
            </a:lvl4pPr>
            <a:lvl5pPr marL="2286000" lvl="4" indent="-330200" algn="l" rtl="0">
              <a:spcBef>
                <a:spcPts val="320"/>
              </a:spcBef>
              <a:spcAft>
                <a:spcPts val="0"/>
              </a:spcAft>
              <a:buClr>
                <a:srgbClr val="807F83"/>
              </a:buClr>
              <a:buSzPts val="1600"/>
              <a:buChar char="»"/>
              <a:defRPr sz="1600"/>
            </a:lvl5pPr>
            <a:lvl6pPr marL="2743200" lvl="5" indent="-330200" algn="l" rtl="0">
              <a:spcBef>
                <a:spcPts val="320"/>
              </a:spcBef>
              <a:spcAft>
                <a:spcPts val="0"/>
              </a:spcAft>
              <a:buClr>
                <a:schemeClr val="dk1"/>
              </a:buClr>
              <a:buSzPts val="1600"/>
              <a:buChar char="•"/>
              <a:defRPr sz="1600"/>
            </a:lvl6pPr>
            <a:lvl7pPr marL="3200400" lvl="6" indent="-330200" algn="l" rtl="0">
              <a:spcBef>
                <a:spcPts val="320"/>
              </a:spcBef>
              <a:spcAft>
                <a:spcPts val="0"/>
              </a:spcAft>
              <a:buClr>
                <a:schemeClr val="dk1"/>
              </a:buClr>
              <a:buSzPts val="1600"/>
              <a:buChar char="•"/>
              <a:defRPr sz="1600"/>
            </a:lvl7pPr>
            <a:lvl8pPr marL="3657600" lvl="7" indent="-330200" algn="l" rtl="0">
              <a:spcBef>
                <a:spcPts val="320"/>
              </a:spcBef>
              <a:spcAft>
                <a:spcPts val="0"/>
              </a:spcAft>
              <a:buClr>
                <a:schemeClr val="dk1"/>
              </a:buClr>
              <a:buSzPts val="1600"/>
              <a:buChar char="•"/>
              <a:defRPr sz="1600"/>
            </a:lvl8pPr>
            <a:lvl9pPr marL="4114800" lvl="8" indent="-330200" algn="l" rtl="0">
              <a:spcBef>
                <a:spcPts val="320"/>
              </a:spcBef>
              <a:spcAft>
                <a:spcPts val="0"/>
              </a:spcAft>
              <a:buClr>
                <a:schemeClr val="dk1"/>
              </a:buClr>
              <a:buSzPts val="1600"/>
              <a:buChar char="•"/>
              <a:defRPr sz="1600"/>
            </a:lvl9pPr>
          </a:lstStyle>
          <a:p>
            <a:endParaRPr/>
          </a:p>
        </p:txBody>
      </p:sp>
      <p:sp>
        <p:nvSpPr>
          <p:cNvPr id="120" name="Google Shape;120;g6126d7a836_0_39"/>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1" name="Google Shape;121;g6126d7a836_0_39"/>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2" name="Google Shape;122;g6126d7a836_0_3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3"/>
        <p:cNvGrpSpPr/>
        <p:nvPr/>
      </p:nvGrpSpPr>
      <p:grpSpPr>
        <a:xfrm>
          <a:off x="0" y="0"/>
          <a:ext cx="0" cy="0"/>
          <a:chOff x="0" y="0"/>
          <a:chExt cx="0" cy="0"/>
        </a:xfrm>
      </p:grpSpPr>
      <p:sp>
        <p:nvSpPr>
          <p:cNvPr id="124" name="Google Shape;124;g6126d7a836_0_48"/>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5" name="Google Shape;125;g6126d7a836_0_48"/>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6" name="Google Shape;126;g6126d7a836_0_4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7"/>
        <p:cNvGrpSpPr/>
        <p:nvPr/>
      </p:nvGrpSpPr>
      <p:grpSpPr>
        <a:xfrm>
          <a:off x="0" y="0"/>
          <a:ext cx="0" cy="0"/>
          <a:chOff x="0" y="0"/>
          <a:chExt cx="0" cy="0"/>
        </a:xfrm>
      </p:grpSpPr>
      <p:sp>
        <p:nvSpPr>
          <p:cNvPr id="128" name="Google Shape;128;g6126d7a836_0_52"/>
          <p:cNvSpPr txBox="1">
            <a:spLocks noGrp="1"/>
          </p:cNvSpPr>
          <p:nvPr>
            <p:ph type="title"/>
          </p:nvPr>
        </p:nvSpPr>
        <p:spPr>
          <a:xfrm>
            <a:off x="722313" y="4406900"/>
            <a:ext cx="7772400" cy="13620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Clr>
                <a:srgbClr val="3C1B71"/>
              </a:buClr>
              <a:buSzPts val="4000"/>
              <a:buFont typeface="Arial"/>
              <a:buNone/>
              <a:defRPr sz="4000" b="1" cap="none"/>
            </a:lvl1pPr>
            <a:lvl2pPr lvl="1" rtl="0">
              <a:spcBef>
                <a:spcPts val="12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9" name="Google Shape;129;g6126d7a836_0_52"/>
          <p:cNvSpPr txBox="1">
            <a:spLocks noGrp="1"/>
          </p:cNvSpPr>
          <p:nvPr>
            <p:ph type="body" idx="1"/>
          </p:nvPr>
        </p:nvSpPr>
        <p:spPr>
          <a:xfrm>
            <a:off x="722313" y="2906713"/>
            <a:ext cx="7772400" cy="1500300"/>
          </a:xfrm>
          <a:prstGeom prst="rect">
            <a:avLst/>
          </a:prstGeom>
          <a:noFill/>
          <a:ln>
            <a:noFill/>
          </a:ln>
        </p:spPr>
        <p:txBody>
          <a:bodyPr spcFirstLastPara="1" wrap="square" lIns="91425" tIns="45700" rIns="91425" bIns="45700" anchor="b" anchorCtr="0">
            <a:noAutofit/>
          </a:bodyPr>
          <a:lstStyle>
            <a:lvl1pPr marL="457200" lvl="0" indent="-228600" algn="l" rtl="0">
              <a:spcBef>
                <a:spcPts val="0"/>
              </a:spcBef>
              <a:spcAft>
                <a:spcPts val="0"/>
              </a:spcAft>
              <a:buClr>
                <a:srgbClr val="888888"/>
              </a:buClr>
              <a:buSzPts val="1500"/>
              <a:buNone/>
              <a:defRPr sz="2000">
                <a:solidFill>
                  <a:srgbClr val="888888"/>
                </a:solidFill>
              </a:defRPr>
            </a:lvl1pPr>
            <a:lvl2pPr marL="914400" lvl="1" indent="-228600" algn="l" rtl="0">
              <a:spcBef>
                <a:spcPts val="2400"/>
              </a:spcBef>
              <a:spcAft>
                <a:spcPts val="0"/>
              </a:spcAft>
              <a:buClr>
                <a:srgbClr val="888888"/>
              </a:buClr>
              <a:buSzPts val="1800"/>
              <a:buNone/>
              <a:defRPr sz="1800">
                <a:solidFill>
                  <a:srgbClr val="888888"/>
                </a:solidFill>
              </a:defRPr>
            </a:lvl2pPr>
            <a:lvl3pPr marL="1371600" lvl="2" indent="-228600" algn="l" rtl="0">
              <a:spcBef>
                <a:spcPts val="320"/>
              </a:spcBef>
              <a:spcAft>
                <a:spcPts val="0"/>
              </a:spcAft>
              <a:buClr>
                <a:srgbClr val="888888"/>
              </a:buClr>
              <a:buSzPts val="1600"/>
              <a:buNone/>
              <a:defRPr sz="1600">
                <a:solidFill>
                  <a:srgbClr val="888888"/>
                </a:solidFill>
              </a:defRPr>
            </a:lvl3pPr>
            <a:lvl4pPr marL="1828800" lvl="3" indent="-228600" algn="l" rtl="0">
              <a:spcBef>
                <a:spcPts val="280"/>
              </a:spcBef>
              <a:spcAft>
                <a:spcPts val="0"/>
              </a:spcAft>
              <a:buClr>
                <a:srgbClr val="888888"/>
              </a:buClr>
              <a:buSzPts val="1400"/>
              <a:buNone/>
              <a:defRPr sz="1400">
                <a:solidFill>
                  <a:srgbClr val="888888"/>
                </a:solidFill>
              </a:defRPr>
            </a:lvl4pPr>
            <a:lvl5pPr marL="2286000" lvl="4" indent="-228600" algn="l" rtl="0">
              <a:spcBef>
                <a:spcPts val="280"/>
              </a:spcBef>
              <a:spcAft>
                <a:spcPts val="0"/>
              </a:spcAft>
              <a:buClr>
                <a:srgbClr val="888888"/>
              </a:buClr>
              <a:buSzPts val="1400"/>
              <a:buNone/>
              <a:defRPr sz="1400">
                <a:solidFill>
                  <a:srgbClr val="888888"/>
                </a:solidFill>
              </a:defRPr>
            </a:lvl5pPr>
            <a:lvl6pPr marL="2743200" lvl="5" indent="-228600" algn="l" rtl="0">
              <a:spcBef>
                <a:spcPts val="280"/>
              </a:spcBef>
              <a:spcAft>
                <a:spcPts val="0"/>
              </a:spcAft>
              <a:buClr>
                <a:srgbClr val="888888"/>
              </a:buClr>
              <a:buSzPts val="1400"/>
              <a:buNone/>
              <a:defRPr sz="1400">
                <a:solidFill>
                  <a:srgbClr val="888888"/>
                </a:solidFill>
              </a:defRPr>
            </a:lvl6pPr>
            <a:lvl7pPr marL="3200400" lvl="6" indent="-228600" algn="l" rtl="0">
              <a:spcBef>
                <a:spcPts val="280"/>
              </a:spcBef>
              <a:spcAft>
                <a:spcPts val="0"/>
              </a:spcAft>
              <a:buClr>
                <a:srgbClr val="888888"/>
              </a:buClr>
              <a:buSzPts val="1400"/>
              <a:buNone/>
              <a:defRPr sz="1400">
                <a:solidFill>
                  <a:srgbClr val="888888"/>
                </a:solidFill>
              </a:defRPr>
            </a:lvl7pPr>
            <a:lvl8pPr marL="3657600" lvl="7" indent="-228600" algn="l" rtl="0">
              <a:spcBef>
                <a:spcPts val="280"/>
              </a:spcBef>
              <a:spcAft>
                <a:spcPts val="0"/>
              </a:spcAft>
              <a:buClr>
                <a:srgbClr val="888888"/>
              </a:buClr>
              <a:buSzPts val="1400"/>
              <a:buNone/>
              <a:defRPr sz="1400">
                <a:solidFill>
                  <a:srgbClr val="888888"/>
                </a:solidFill>
              </a:defRPr>
            </a:lvl8pPr>
            <a:lvl9pPr marL="4114800" lvl="8" indent="-228600" algn="l" rtl="0">
              <a:spcBef>
                <a:spcPts val="280"/>
              </a:spcBef>
              <a:spcAft>
                <a:spcPts val="0"/>
              </a:spcAft>
              <a:buClr>
                <a:srgbClr val="888888"/>
              </a:buClr>
              <a:buSzPts val="1400"/>
              <a:buNone/>
              <a:defRPr sz="1400">
                <a:solidFill>
                  <a:srgbClr val="888888"/>
                </a:solidFill>
              </a:defRPr>
            </a:lvl9pPr>
          </a:lstStyle>
          <a:p>
            <a:endParaRPr/>
          </a:p>
        </p:txBody>
      </p:sp>
      <p:sp>
        <p:nvSpPr>
          <p:cNvPr id="130" name="Google Shape;130;g6126d7a836_0_52"/>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1" name="Google Shape;131;g6126d7a836_0_52"/>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2" name="Google Shape;132;g6126d7a836_0_5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3"/>
        <p:cNvGrpSpPr/>
        <p:nvPr/>
      </p:nvGrpSpPr>
      <p:grpSpPr>
        <a:xfrm>
          <a:off x="0" y="0"/>
          <a:ext cx="0" cy="0"/>
          <a:chOff x="0" y="0"/>
          <a:chExt cx="0" cy="0"/>
        </a:xfrm>
      </p:grpSpPr>
      <p:sp>
        <p:nvSpPr>
          <p:cNvPr id="134" name="Google Shape;134;g6126d7a836_0_58"/>
          <p:cNvSpPr txBox="1">
            <a:spLocks noGrp="1"/>
          </p:cNvSpPr>
          <p:nvPr>
            <p:ph type="title"/>
          </p:nvPr>
        </p:nvSpPr>
        <p:spPr>
          <a:xfrm>
            <a:off x="457200" y="273050"/>
            <a:ext cx="3008400" cy="11619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rgbClr val="3C1B71"/>
              </a:buClr>
              <a:buSzPts val="2000"/>
              <a:buFont typeface="Arial"/>
              <a:buNone/>
              <a:defRPr sz="2000" b="1"/>
            </a:lvl1pPr>
            <a:lvl2pPr lvl="1" rtl="0">
              <a:spcBef>
                <a:spcPts val="12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5" name="Google Shape;135;g6126d7a836_0_58"/>
          <p:cNvSpPr txBox="1">
            <a:spLocks noGrp="1"/>
          </p:cNvSpPr>
          <p:nvPr>
            <p:ph type="body" idx="1"/>
          </p:nvPr>
        </p:nvSpPr>
        <p:spPr>
          <a:xfrm>
            <a:off x="3575050" y="273050"/>
            <a:ext cx="5111700" cy="5853000"/>
          </a:xfrm>
          <a:prstGeom prst="rect">
            <a:avLst/>
          </a:prstGeom>
          <a:noFill/>
          <a:ln>
            <a:noFill/>
          </a:ln>
        </p:spPr>
        <p:txBody>
          <a:bodyPr spcFirstLastPara="1" wrap="square" lIns="91425" tIns="45700" rIns="91425" bIns="45700" anchor="t" anchorCtr="0">
            <a:noAutofit/>
          </a:bodyPr>
          <a:lstStyle>
            <a:lvl1pPr marL="457200" lvl="0" indent="-381000" algn="l" rtl="0">
              <a:spcBef>
                <a:spcPts val="0"/>
              </a:spcBef>
              <a:spcAft>
                <a:spcPts val="0"/>
              </a:spcAft>
              <a:buClr>
                <a:srgbClr val="807F83"/>
              </a:buClr>
              <a:buSzPts val="2400"/>
              <a:buChar char="•"/>
              <a:defRPr sz="3200"/>
            </a:lvl1pPr>
            <a:lvl2pPr marL="914400" lvl="1" indent="-406400" algn="l" rtl="0">
              <a:spcBef>
                <a:spcPts val="2400"/>
              </a:spcBef>
              <a:spcAft>
                <a:spcPts val="0"/>
              </a:spcAft>
              <a:buClr>
                <a:srgbClr val="807F83"/>
              </a:buClr>
              <a:buSzPts val="2800"/>
              <a:buChar char="–"/>
              <a:defRPr sz="2800"/>
            </a:lvl2pPr>
            <a:lvl3pPr marL="1371600" lvl="2" indent="-381000" algn="l" rtl="0">
              <a:spcBef>
                <a:spcPts val="480"/>
              </a:spcBef>
              <a:spcAft>
                <a:spcPts val="0"/>
              </a:spcAft>
              <a:buClr>
                <a:srgbClr val="807F83"/>
              </a:buClr>
              <a:buSzPts val="2400"/>
              <a:buChar char="•"/>
              <a:defRPr sz="2400"/>
            </a:lvl3pPr>
            <a:lvl4pPr marL="1828800" lvl="3" indent="-355600" algn="l" rtl="0">
              <a:spcBef>
                <a:spcPts val="400"/>
              </a:spcBef>
              <a:spcAft>
                <a:spcPts val="0"/>
              </a:spcAft>
              <a:buClr>
                <a:srgbClr val="807F83"/>
              </a:buClr>
              <a:buSzPts val="2000"/>
              <a:buChar char="–"/>
              <a:defRPr sz="2000"/>
            </a:lvl4pPr>
            <a:lvl5pPr marL="2286000" lvl="4" indent="-355600" algn="l" rtl="0">
              <a:spcBef>
                <a:spcPts val="400"/>
              </a:spcBef>
              <a:spcAft>
                <a:spcPts val="0"/>
              </a:spcAft>
              <a:buClr>
                <a:srgbClr val="807F83"/>
              </a:buClr>
              <a:buSzPts val="2000"/>
              <a:buChar char="»"/>
              <a:defRPr sz="2000"/>
            </a:lvl5pPr>
            <a:lvl6pPr marL="2743200" lvl="5" indent="-355600" algn="l" rtl="0">
              <a:spcBef>
                <a:spcPts val="400"/>
              </a:spcBef>
              <a:spcAft>
                <a:spcPts val="0"/>
              </a:spcAft>
              <a:buClr>
                <a:schemeClr val="dk1"/>
              </a:buClr>
              <a:buSzPts val="2000"/>
              <a:buChar char="•"/>
              <a:defRPr sz="2000"/>
            </a:lvl6pPr>
            <a:lvl7pPr marL="3200400" lvl="6" indent="-355600" algn="l" rtl="0">
              <a:spcBef>
                <a:spcPts val="400"/>
              </a:spcBef>
              <a:spcAft>
                <a:spcPts val="0"/>
              </a:spcAft>
              <a:buClr>
                <a:schemeClr val="dk1"/>
              </a:buClr>
              <a:buSzPts val="2000"/>
              <a:buChar char="•"/>
              <a:defRPr sz="2000"/>
            </a:lvl7pPr>
            <a:lvl8pPr marL="3657600" lvl="7" indent="-355600" algn="l" rtl="0">
              <a:spcBef>
                <a:spcPts val="400"/>
              </a:spcBef>
              <a:spcAft>
                <a:spcPts val="0"/>
              </a:spcAft>
              <a:buClr>
                <a:schemeClr val="dk1"/>
              </a:buClr>
              <a:buSzPts val="2000"/>
              <a:buChar char="•"/>
              <a:defRPr sz="2000"/>
            </a:lvl8pPr>
            <a:lvl9pPr marL="4114800" lvl="8" indent="-355600" algn="l" rtl="0">
              <a:spcBef>
                <a:spcPts val="400"/>
              </a:spcBef>
              <a:spcAft>
                <a:spcPts val="0"/>
              </a:spcAft>
              <a:buClr>
                <a:schemeClr val="dk1"/>
              </a:buClr>
              <a:buSzPts val="2000"/>
              <a:buChar char="•"/>
              <a:defRPr sz="2000"/>
            </a:lvl9pPr>
          </a:lstStyle>
          <a:p>
            <a:endParaRPr/>
          </a:p>
        </p:txBody>
      </p:sp>
      <p:sp>
        <p:nvSpPr>
          <p:cNvPr id="136" name="Google Shape;136;g6126d7a836_0_58"/>
          <p:cNvSpPr txBox="1">
            <a:spLocks noGrp="1"/>
          </p:cNvSpPr>
          <p:nvPr>
            <p:ph type="body" idx="2"/>
          </p:nvPr>
        </p:nvSpPr>
        <p:spPr>
          <a:xfrm>
            <a:off x="457200" y="1435100"/>
            <a:ext cx="3008400" cy="4691100"/>
          </a:xfrm>
          <a:prstGeom prst="rect">
            <a:avLst/>
          </a:prstGeom>
          <a:noFill/>
          <a:ln>
            <a:noFill/>
          </a:ln>
        </p:spPr>
        <p:txBody>
          <a:bodyPr spcFirstLastPara="1" wrap="square" lIns="91425" tIns="45700" rIns="91425" bIns="45700" anchor="t" anchorCtr="0">
            <a:noAutofit/>
          </a:bodyPr>
          <a:lstStyle>
            <a:lvl1pPr marL="457200" lvl="0" indent="-228600" algn="l" rtl="0">
              <a:spcBef>
                <a:spcPts val="0"/>
              </a:spcBef>
              <a:spcAft>
                <a:spcPts val="0"/>
              </a:spcAft>
              <a:buClr>
                <a:srgbClr val="807F83"/>
              </a:buClr>
              <a:buSzPts val="1050"/>
              <a:buNone/>
              <a:defRPr sz="1400"/>
            </a:lvl1pPr>
            <a:lvl2pPr marL="914400" lvl="1" indent="-228600" algn="l" rtl="0">
              <a:spcBef>
                <a:spcPts val="2400"/>
              </a:spcBef>
              <a:spcAft>
                <a:spcPts val="0"/>
              </a:spcAft>
              <a:buClr>
                <a:srgbClr val="807F83"/>
              </a:buClr>
              <a:buSzPts val="1200"/>
              <a:buNone/>
              <a:defRPr sz="1200"/>
            </a:lvl2pPr>
            <a:lvl3pPr marL="1371600" lvl="2" indent="-228600" algn="l" rtl="0">
              <a:spcBef>
                <a:spcPts val="200"/>
              </a:spcBef>
              <a:spcAft>
                <a:spcPts val="0"/>
              </a:spcAft>
              <a:buClr>
                <a:srgbClr val="807F83"/>
              </a:buClr>
              <a:buSzPts val="1000"/>
              <a:buNone/>
              <a:defRPr sz="1000"/>
            </a:lvl3pPr>
            <a:lvl4pPr marL="1828800" lvl="3" indent="-228600" algn="l" rtl="0">
              <a:spcBef>
                <a:spcPts val="180"/>
              </a:spcBef>
              <a:spcAft>
                <a:spcPts val="0"/>
              </a:spcAft>
              <a:buClr>
                <a:srgbClr val="807F83"/>
              </a:buClr>
              <a:buSzPts val="900"/>
              <a:buNone/>
              <a:defRPr sz="900"/>
            </a:lvl4pPr>
            <a:lvl5pPr marL="2286000" lvl="4" indent="-228600" algn="l" rtl="0">
              <a:spcBef>
                <a:spcPts val="180"/>
              </a:spcBef>
              <a:spcAft>
                <a:spcPts val="0"/>
              </a:spcAft>
              <a:buClr>
                <a:srgbClr val="807F83"/>
              </a:buClr>
              <a:buSzPts val="900"/>
              <a:buNone/>
              <a:defRPr sz="900"/>
            </a:lvl5pPr>
            <a:lvl6pPr marL="2743200" lvl="5" indent="-228600" algn="l" rtl="0">
              <a:spcBef>
                <a:spcPts val="180"/>
              </a:spcBef>
              <a:spcAft>
                <a:spcPts val="0"/>
              </a:spcAft>
              <a:buClr>
                <a:schemeClr val="dk1"/>
              </a:buClr>
              <a:buSzPts val="900"/>
              <a:buNone/>
              <a:defRPr sz="900"/>
            </a:lvl6pPr>
            <a:lvl7pPr marL="3200400" lvl="6" indent="-228600" algn="l" rtl="0">
              <a:spcBef>
                <a:spcPts val="180"/>
              </a:spcBef>
              <a:spcAft>
                <a:spcPts val="0"/>
              </a:spcAft>
              <a:buClr>
                <a:schemeClr val="dk1"/>
              </a:buClr>
              <a:buSzPts val="900"/>
              <a:buNone/>
              <a:defRPr sz="900"/>
            </a:lvl7pPr>
            <a:lvl8pPr marL="3657600" lvl="7" indent="-228600" algn="l" rtl="0">
              <a:spcBef>
                <a:spcPts val="180"/>
              </a:spcBef>
              <a:spcAft>
                <a:spcPts val="0"/>
              </a:spcAft>
              <a:buClr>
                <a:schemeClr val="dk1"/>
              </a:buClr>
              <a:buSzPts val="900"/>
              <a:buNone/>
              <a:defRPr sz="900"/>
            </a:lvl8pPr>
            <a:lvl9pPr marL="4114800" lvl="8" indent="-228600" algn="l" rtl="0">
              <a:spcBef>
                <a:spcPts val="180"/>
              </a:spcBef>
              <a:spcAft>
                <a:spcPts val="0"/>
              </a:spcAft>
              <a:buClr>
                <a:schemeClr val="dk1"/>
              </a:buClr>
              <a:buSzPts val="900"/>
              <a:buNone/>
              <a:defRPr sz="900"/>
            </a:lvl9pPr>
          </a:lstStyle>
          <a:p>
            <a:endParaRPr/>
          </a:p>
        </p:txBody>
      </p:sp>
      <p:sp>
        <p:nvSpPr>
          <p:cNvPr id="137" name="Google Shape;137;g6126d7a836_0_58"/>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8" name="Google Shape;138;g6126d7a836_0_58"/>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9" name="Google Shape;139;g6126d7a836_0_5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5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3C1B71"/>
              </a:buClr>
              <a:buSzPts val="1800"/>
              <a:buNone/>
              <a:defRPr/>
            </a:lvl1pPr>
            <a:lvl2pPr lvl="1">
              <a:spcBef>
                <a:spcPts val="12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5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14325" algn="l">
              <a:spcBef>
                <a:spcPts val="0"/>
              </a:spcBef>
              <a:spcAft>
                <a:spcPts val="0"/>
              </a:spcAft>
              <a:buClr>
                <a:srgbClr val="807F83"/>
              </a:buClr>
              <a:buSzPts val="1350"/>
              <a:buChar char="•"/>
              <a:defRPr/>
            </a:lvl1pPr>
            <a:lvl2pPr marL="914400" lvl="1" indent="-342900" algn="l">
              <a:spcBef>
                <a:spcPts val="2400"/>
              </a:spcBef>
              <a:spcAft>
                <a:spcPts val="0"/>
              </a:spcAft>
              <a:buClr>
                <a:srgbClr val="807F83"/>
              </a:buClr>
              <a:buSzPts val="1800"/>
              <a:buChar char="–"/>
              <a:defRPr/>
            </a:lvl2pPr>
            <a:lvl3pPr marL="1371600" lvl="2" indent="-342900" algn="l">
              <a:spcBef>
                <a:spcPts val="360"/>
              </a:spcBef>
              <a:spcAft>
                <a:spcPts val="0"/>
              </a:spcAft>
              <a:buClr>
                <a:srgbClr val="807F83"/>
              </a:buClr>
              <a:buSzPts val="1800"/>
              <a:buChar char="•"/>
              <a:defRPr/>
            </a:lvl3pPr>
            <a:lvl4pPr marL="1828800" lvl="3" indent="-342900" algn="l">
              <a:spcBef>
                <a:spcPts val="360"/>
              </a:spcBef>
              <a:spcAft>
                <a:spcPts val="0"/>
              </a:spcAft>
              <a:buClr>
                <a:srgbClr val="807F83"/>
              </a:buClr>
              <a:buSzPts val="1800"/>
              <a:buChar char="–"/>
              <a:defRPr/>
            </a:lvl4pPr>
            <a:lvl5pPr marL="2286000" lvl="4" indent="-342900" algn="l">
              <a:spcBef>
                <a:spcPts val="360"/>
              </a:spcBef>
              <a:spcAft>
                <a:spcPts val="0"/>
              </a:spcAft>
              <a:buClr>
                <a:srgbClr val="807F83"/>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5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5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5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0"/>
        <p:cNvGrpSpPr/>
        <p:nvPr/>
      </p:nvGrpSpPr>
      <p:grpSpPr>
        <a:xfrm>
          <a:off x="0" y="0"/>
          <a:ext cx="0" cy="0"/>
          <a:chOff x="0" y="0"/>
          <a:chExt cx="0" cy="0"/>
        </a:xfrm>
      </p:grpSpPr>
      <p:sp>
        <p:nvSpPr>
          <p:cNvPr id="141" name="Google Shape;141;g6126d7a836_0_65"/>
          <p:cNvSpPr txBox="1">
            <a:spLocks noGrp="1"/>
          </p:cNvSpPr>
          <p:nvPr>
            <p:ph type="title"/>
          </p:nvPr>
        </p:nvSpPr>
        <p:spPr>
          <a:xfrm>
            <a:off x="1792288" y="4800600"/>
            <a:ext cx="5486400" cy="5667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rgbClr val="3C1B71"/>
              </a:buClr>
              <a:buSzPts val="2000"/>
              <a:buFont typeface="Arial"/>
              <a:buNone/>
              <a:defRPr sz="2000" b="1"/>
            </a:lvl1pPr>
            <a:lvl2pPr lvl="1" rtl="0">
              <a:spcBef>
                <a:spcPts val="12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2" name="Google Shape;142;g6126d7a836_0_65"/>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rgbClr val="807F83"/>
              </a:buClr>
              <a:buSzPts val="2400"/>
              <a:buFont typeface="Arial"/>
              <a:buNone/>
              <a:defRPr sz="3200" b="0" i="0" u="none" strike="noStrike" cap="none">
                <a:solidFill>
                  <a:srgbClr val="807F83"/>
                </a:solidFill>
                <a:latin typeface="Arial"/>
                <a:ea typeface="Arial"/>
                <a:cs typeface="Arial"/>
                <a:sym typeface="Arial"/>
              </a:defRPr>
            </a:lvl1pPr>
            <a:lvl2pPr marR="0" lvl="1" algn="l" rtl="0">
              <a:spcBef>
                <a:spcPts val="2400"/>
              </a:spcBef>
              <a:spcAft>
                <a:spcPts val="0"/>
              </a:spcAft>
              <a:buClr>
                <a:srgbClr val="807F83"/>
              </a:buClr>
              <a:buSzPts val="2800"/>
              <a:buFont typeface="Arial"/>
              <a:buNone/>
              <a:defRPr sz="2800" b="0" i="0" u="none" strike="noStrike" cap="none">
                <a:solidFill>
                  <a:srgbClr val="807F83"/>
                </a:solidFill>
                <a:latin typeface="Arial"/>
                <a:ea typeface="Arial"/>
                <a:cs typeface="Arial"/>
                <a:sym typeface="Arial"/>
              </a:defRPr>
            </a:lvl2pPr>
            <a:lvl3pPr marR="0" lvl="2" algn="l" rtl="0">
              <a:spcBef>
                <a:spcPts val="480"/>
              </a:spcBef>
              <a:spcAft>
                <a:spcPts val="0"/>
              </a:spcAft>
              <a:buClr>
                <a:srgbClr val="807F83"/>
              </a:buClr>
              <a:buSzPts val="2400"/>
              <a:buFont typeface="Arial"/>
              <a:buNone/>
              <a:defRPr sz="2400" b="0" i="0" u="none" strike="noStrike" cap="none">
                <a:solidFill>
                  <a:srgbClr val="807F83"/>
                </a:solidFill>
                <a:latin typeface="Arial"/>
                <a:ea typeface="Arial"/>
                <a:cs typeface="Arial"/>
                <a:sym typeface="Arial"/>
              </a:defRPr>
            </a:lvl3pPr>
            <a:lvl4pPr marR="0" lvl="3" algn="l" rtl="0">
              <a:spcBef>
                <a:spcPts val="400"/>
              </a:spcBef>
              <a:spcAft>
                <a:spcPts val="0"/>
              </a:spcAft>
              <a:buClr>
                <a:srgbClr val="807F83"/>
              </a:buClr>
              <a:buSzPts val="2000"/>
              <a:buFont typeface="Arial"/>
              <a:buNone/>
              <a:defRPr sz="2000" b="0" i="0" u="none" strike="noStrike" cap="none">
                <a:solidFill>
                  <a:srgbClr val="807F83"/>
                </a:solidFill>
                <a:latin typeface="Arial"/>
                <a:ea typeface="Arial"/>
                <a:cs typeface="Arial"/>
                <a:sym typeface="Arial"/>
              </a:defRPr>
            </a:lvl4pPr>
            <a:lvl5pPr marR="0" lvl="4" algn="l" rtl="0">
              <a:spcBef>
                <a:spcPts val="400"/>
              </a:spcBef>
              <a:spcAft>
                <a:spcPts val="0"/>
              </a:spcAft>
              <a:buClr>
                <a:srgbClr val="807F83"/>
              </a:buClr>
              <a:buSzPts val="2000"/>
              <a:buFont typeface="Arial"/>
              <a:buNone/>
              <a:defRPr sz="2000" b="0" i="0" u="none" strike="noStrike" cap="none">
                <a:solidFill>
                  <a:srgbClr val="807F83"/>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3" name="Google Shape;143;g6126d7a836_0_65"/>
          <p:cNvSpPr txBox="1">
            <a:spLocks noGrp="1"/>
          </p:cNvSpPr>
          <p:nvPr>
            <p:ph type="body" idx="1"/>
          </p:nvPr>
        </p:nvSpPr>
        <p:spPr>
          <a:xfrm>
            <a:off x="1792288" y="5367338"/>
            <a:ext cx="5486400" cy="804900"/>
          </a:xfrm>
          <a:prstGeom prst="rect">
            <a:avLst/>
          </a:prstGeom>
          <a:noFill/>
          <a:ln>
            <a:noFill/>
          </a:ln>
        </p:spPr>
        <p:txBody>
          <a:bodyPr spcFirstLastPara="1" wrap="square" lIns="91425" tIns="45700" rIns="91425" bIns="45700" anchor="t" anchorCtr="0">
            <a:noAutofit/>
          </a:bodyPr>
          <a:lstStyle>
            <a:lvl1pPr marL="457200" lvl="0" indent="-228600" algn="l" rtl="0">
              <a:spcBef>
                <a:spcPts val="0"/>
              </a:spcBef>
              <a:spcAft>
                <a:spcPts val="0"/>
              </a:spcAft>
              <a:buClr>
                <a:srgbClr val="807F83"/>
              </a:buClr>
              <a:buSzPts val="1050"/>
              <a:buNone/>
              <a:defRPr sz="1400"/>
            </a:lvl1pPr>
            <a:lvl2pPr marL="914400" lvl="1" indent="-228600" algn="l" rtl="0">
              <a:spcBef>
                <a:spcPts val="2400"/>
              </a:spcBef>
              <a:spcAft>
                <a:spcPts val="0"/>
              </a:spcAft>
              <a:buClr>
                <a:srgbClr val="807F83"/>
              </a:buClr>
              <a:buSzPts val="1200"/>
              <a:buNone/>
              <a:defRPr sz="1200"/>
            </a:lvl2pPr>
            <a:lvl3pPr marL="1371600" lvl="2" indent="-228600" algn="l" rtl="0">
              <a:spcBef>
                <a:spcPts val="200"/>
              </a:spcBef>
              <a:spcAft>
                <a:spcPts val="0"/>
              </a:spcAft>
              <a:buClr>
                <a:srgbClr val="807F83"/>
              </a:buClr>
              <a:buSzPts val="1000"/>
              <a:buNone/>
              <a:defRPr sz="1000"/>
            </a:lvl3pPr>
            <a:lvl4pPr marL="1828800" lvl="3" indent="-228600" algn="l" rtl="0">
              <a:spcBef>
                <a:spcPts val="180"/>
              </a:spcBef>
              <a:spcAft>
                <a:spcPts val="0"/>
              </a:spcAft>
              <a:buClr>
                <a:srgbClr val="807F83"/>
              </a:buClr>
              <a:buSzPts val="900"/>
              <a:buNone/>
              <a:defRPr sz="900"/>
            </a:lvl4pPr>
            <a:lvl5pPr marL="2286000" lvl="4" indent="-228600" algn="l" rtl="0">
              <a:spcBef>
                <a:spcPts val="180"/>
              </a:spcBef>
              <a:spcAft>
                <a:spcPts val="0"/>
              </a:spcAft>
              <a:buClr>
                <a:srgbClr val="807F83"/>
              </a:buClr>
              <a:buSzPts val="900"/>
              <a:buNone/>
              <a:defRPr sz="900"/>
            </a:lvl5pPr>
            <a:lvl6pPr marL="2743200" lvl="5" indent="-228600" algn="l" rtl="0">
              <a:spcBef>
                <a:spcPts val="180"/>
              </a:spcBef>
              <a:spcAft>
                <a:spcPts val="0"/>
              </a:spcAft>
              <a:buClr>
                <a:schemeClr val="dk1"/>
              </a:buClr>
              <a:buSzPts val="900"/>
              <a:buNone/>
              <a:defRPr sz="900"/>
            </a:lvl6pPr>
            <a:lvl7pPr marL="3200400" lvl="6" indent="-228600" algn="l" rtl="0">
              <a:spcBef>
                <a:spcPts val="180"/>
              </a:spcBef>
              <a:spcAft>
                <a:spcPts val="0"/>
              </a:spcAft>
              <a:buClr>
                <a:schemeClr val="dk1"/>
              </a:buClr>
              <a:buSzPts val="900"/>
              <a:buNone/>
              <a:defRPr sz="900"/>
            </a:lvl7pPr>
            <a:lvl8pPr marL="3657600" lvl="7" indent="-228600" algn="l" rtl="0">
              <a:spcBef>
                <a:spcPts val="180"/>
              </a:spcBef>
              <a:spcAft>
                <a:spcPts val="0"/>
              </a:spcAft>
              <a:buClr>
                <a:schemeClr val="dk1"/>
              </a:buClr>
              <a:buSzPts val="900"/>
              <a:buNone/>
              <a:defRPr sz="900"/>
            </a:lvl8pPr>
            <a:lvl9pPr marL="4114800" lvl="8" indent="-228600" algn="l" rtl="0">
              <a:spcBef>
                <a:spcPts val="180"/>
              </a:spcBef>
              <a:spcAft>
                <a:spcPts val="0"/>
              </a:spcAft>
              <a:buClr>
                <a:schemeClr val="dk1"/>
              </a:buClr>
              <a:buSzPts val="900"/>
              <a:buNone/>
              <a:defRPr sz="900"/>
            </a:lvl9pPr>
          </a:lstStyle>
          <a:p>
            <a:endParaRPr/>
          </a:p>
        </p:txBody>
      </p:sp>
      <p:sp>
        <p:nvSpPr>
          <p:cNvPr id="144" name="Google Shape;144;g6126d7a836_0_65"/>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5" name="Google Shape;145;g6126d7a836_0_65"/>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6" name="Google Shape;146;g6126d7a836_0_6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7"/>
        <p:cNvGrpSpPr/>
        <p:nvPr/>
      </p:nvGrpSpPr>
      <p:grpSpPr>
        <a:xfrm>
          <a:off x="0" y="0"/>
          <a:ext cx="0" cy="0"/>
          <a:chOff x="0" y="0"/>
          <a:chExt cx="0" cy="0"/>
        </a:xfrm>
      </p:grpSpPr>
      <p:sp>
        <p:nvSpPr>
          <p:cNvPr id="148" name="Google Shape;148;g6126d7a836_0_7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3C1B71"/>
              </a:buClr>
              <a:buSzPts val="1800"/>
              <a:buNone/>
              <a:defRPr/>
            </a:lvl1pPr>
            <a:lvl2pPr lvl="1" rtl="0">
              <a:spcBef>
                <a:spcPts val="12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9" name="Google Shape;149;g6126d7a836_0_72"/>
          <p:cNvSpPr txBox="1">
            <a:spLocks noGrp="1"/>
          </p:cNvSpPr>
          <p:nvPr>
            <p:ph type="body" idx="1"/>
          </p:nvPr>
        </p:nvSpPr>
        <p:spPr>
          <a:xfrm rot="5400000">
            <a:off x="2308950" y="-251550"/>
            <a:ext cx="4526100" cy="8229600"/>
          </a:xfrm>
          <a:prstGeom prst="rect">
            <a:avLst/>
          </a:prstGeom>
          <a:noFill/>
          <a:ln>
            <a:noFill/>
          </a:ln>
        </p:spPr>
        <p:txBody>
          <a:bodyPr spcFirstLastPara="1" wrap="square" lIns="91425" tIns="45700" rIns="91425" bIns="45700" anchor="t" anchorCtr="0">
            <a:noAutofit/>
          </a:bodyPr>
          <a:lstStyle>
            <a:lvl1pPr marL="457200" lvl="0" indent="-314325" algn="l" rtl="0">
              <a:spcBef>
                <a:spcPts val="0"/>
              </a:spcBef>
              <a:spcAft>
                <a:spcPts val="0"/>
              </a:spcAft>
              <a:buClr>
                <a:srgbClr val="807F83"/>
              </a:buClr>
              <a:buSzPts val="1350"/>
              <a:buChar char="•"/>
              <a:defRPr/>
            </a:lvl1pPr>
            <a:lvl2pPr marL="914400" lvl="1" indent="-342900" algn="l" rtl="0">
              <a:spcBef>
                <a:spcPts val="2400"/>
              </a:spcBef>
              <a:spcAft>
                <a:spcPts val="0"/>
              </a:spcAft>
              <a:buClr>
                <a:srgbClr val="807F83"/>
              </a:buClr>
              <a:buSzPts val="1800"/>
              <a:buChar char="–"/>
              <a:defRPr/>
            </a:lvl2pPr>
            <a:lvl3pPr marL="1371600" lvl="2" indent="-342900" algn="l" rtl="0">
              <a:spcBef>
                <a:spcPts val="360"/>
              </a:spcBef>
              <a:spcAft>
                <a:spcPts val="0"/>
              </a:spcAft>
              <a:buClr>
                <a:srgbClr val="807F83"/>
              </a:buClr>
              <a:buSzPts val="1800"/>
              <a:buChar char="•"/>
              <a:defRPr/>
            </a:lvl3pPr>
            <a:lvl4pPr marL="1828800" lvl="3" indent="-342900" algn="l" rtl="0">
              <a:spcBef>
                <a:spcPts val="360"/>
              </a:spcBef>
              <a:spcAft>
                <a:spcPts val="0"/>
              </a:spcAft>
              <a:buClr>
                <a:srgbClr val="807F83"/>
              </a:buClr>
              <a:buSzPts val="1800"/>
              <a:buChar char="–"/>
              <a:defRPr/>
            </a:lvl4pPr>
            <a:lvl5pPr marL="2286000" lvl="4" indent="-342900" algn="l" rtl="0">
              <a:spcBef>
                <a:spcPts val="360"/>
              </a:spcBef>
              <a:spcAft>
                <a:spcPts val="0"/>
              </a:spcAft>
              <a:buClr>
                <a:srgbClr val="807F83"/>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50" name="Google Shape;150;g6126d7a836_0_72"/>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1" name="Google Shape;151;g6126d7a836_0_72"/>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2" name="Google Shape;152;g6126d7a836_0_7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3"/>
        <p:cNvGrpSpPr/>
        <p:nvPr/>
      </p:nvGrpSpPr>
      <p:grpSpPr>
        <a:xfrm>
          <a:off x="0" y="0"/>
          <a:ext cx="0" cy="0"/>
          <a:chOff x="0" y="0"/>
          <a:chExt cx="0" cy="0"/>
        </a:xfrm>
      </p:grpSpPr>
      <p:sp>
        <p:nvSpPr>
          <p:cNvPr id="154" name="Google Shape;154;g6126d7a836_0_78"/>
          <p:cNvSpPr txBox="1">
            <a:spLocks noGrp="1"/>
          </p:cNvSpPr>
          <p:nvPr>
            <p:ph type="title"/>
          </p:nvPr>
        </p:nvSpPr>
        <p:spPr>
          <a:xfrm rot="5400000">
            <a:off x="4732350" y="2171688"/>
            <a:ext cx="5851500" cy="20574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3C1B71"/>
              </a:buClr>
              <a:buSzPts val="1800"/>
              <a:buNone/>
              <a:defRPr/>
            </a:lvl1pPr>
            <a:lvl2pPr lvl="1" rtl="0">
              <a:spcBef>
                <a:spcPts val="12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5" name="Google Shape;155;g6126d7a836_0_78"/>
          <p:cNvSpPr txBox="1">
            <a:spLocks noGrp="1"/>
          </p:cNvSpPr>
          <p:nvPr>
            <p:ph type="body" idx="1"/>
          </p:nvPr>
        </p:nvSpPr>
        <p:spPr>
          <a:xfrm rot="5400000">
            <a:off x="541350" y="190488"/>
            <a:ext cx="5851500" cy="6019800"/>
          </a:xfrm>
          <a:prstGeom prst="rect">
            <a:avLst/>
          </a:prstGeom>
          <a:noFill/>
          <a:ln>
            <a:noFill/>
          </a:ln>
        </p:spPr>
        <p:txBody>
          <a:bodyPr spcFirstLastPara="1" wrap="square" lIns="91425" tIns="45700" rIns="91425" bIns="45700" anchor="t" anchorCtr="0">
            <a:noAutofit/>
          </a:bodyPr>
          <a:lstStyle>
            <a:lvl1pPr marL="457200" lvl="0" indent="-314325" algn="l" rtl="0">
              <a:spcBef>
                <a:spcPts val="0"/>
              </a:spcBef>
              <a:spcAft>
                <a:spcPts val="0"/>
              </a:spcAft>
              <a:buClr>
                <a:srgbClr val="807F83"/>
              </a:buClr>
              <a:buSzPts val="1350"/>
              <a:buChar char="•"/>
              <a:defRPr/>
            </a:lvl1pPr>
            <a:lvl2pPr marL="914400" lvl="1" indent="-342900" algn="l" rtl="0">
              <a:spcBef>
                <a:spcPts val="2400"/>
              </a:spcBef>
              <a:spcAft>
                <a:spcPts val="0"/>
              </a:spcAft>
              <a:buClr>
                <a:srgbClr val="807F83"/>
              </a:buClr>
              <a:buSzPts val="1800"/>
              <a:buChar char="–"/>
              <a:defRPr/>
            </a:lvl2pPr>
            <a:lvl3pPr marL="1371600" lvl="2" indent="-342900" algn="l" rtl="0">
              <a:spcBef>
                <a:spcPts val="360"/>
              </a:spcBef>
              <a:spcAft>
                <a:spcPts val="0"/>
              </a:spcAft>
              <a:buClr>
                <a:srgbClr val="807F83"/>
              </a:buClr>
              <a:buSzPts val="1800"/>
              <a:buChar char="•"/>
              <a:defRPr/>
            </a:lvl3pPr>
            <a:lvl4pPr marL="1828800" lvl="3" indent="-342900" algn="l" rtl="0">
              <a:spcBef>
                <a:spcPts val="360"/>
              </a:spcBef>
              <a:spcAft>
                <a:spcPts val="0"/>
              </a:spcAft>
              <a:buClr>
                <a:srgbClr val="807F83"/>
              </a:buClr>
              <a:buSzPts val="1800"/>
              <a:buChar char="–"/>
              <a:defRPr/>
            </a:lvl4pPr>
            <a:lvl5pPr marL="2286000" lvl="4" indent="-342900" algn="l" rtl="0">
              <a:spcBef>
                <a:spcPts val="360"/>
              </a:spcBef>
              <a:spcAft>
                <a:spcPts val="0"/>
              </a:spcAft>
              <a:buClr>
                <a:srgbClr val="807F83"/>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56" name="Google Shape;156;g6126d7a836_0_78"/>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7" name="Google Shape;157;g6126d7a836_0_78"/>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8" name="Google Shape;158;g6126d7a836_0_7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
        <p:nvSpPr>
          <p:cNvPr id="28" name="Google Shape;28;p5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5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5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5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3C1B71"/>
              </a:buClr>
              <a:buSzPts val="1800"/>
              <a:buNone/>
              <a:defRPr/>
            </a:lvl1pPr>
            <a:lvl2pPr lvl="1">
              <a:spcBef>
                <a:spcPts val="12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5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5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5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rgbClr val="3C1B71"/>
              </a:buClr>
              <a:buSzPts val="4000"/>
              <a:buFont typeface="Arial"/>
              <a:buNone/>
              <a:defRPr sz="4000" b="1" cap="none"/>
            </a:lvl1pPr>
            <a:lvl2pPr lvl="1">
              <a:spcBef>
                <a:spcPts val="12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5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0"/>
              </a:spcBef>
              <a:spcAft>
                <a:spcPts val="0"/>
              </a:spcAft>
              <a:buClr>
                <a:srgbClr val="888888"/>
              </a:buClr>
              <a:buSzPts val="1500"/>
              <a:buNone/>
              <a:defRPr sz="2000">
                <a:solidFill>
                  <a:srgbClr val="888888"/>
                </a:solidFill>
              </a:defRPr>
            </a:lvl1pPr>
            <a:lvl2pPr marL="914400" lvl="1" indent="-228600" algn="l">
              <a:spcBef>
                <a:spcPts val="240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9" name="Google Shape;39;p5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5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5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5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3C1B71"/>
              </a:buClr>
              <a:buSzPts val="1800"/>
              <a:buNone/>
              <a:defRPr/>
            </a:lvl1pPr>
            <a:lvl2pPr lvl="1">
              <a:spcBef>
                <a:spcPts val="12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59"/>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361950" algn="l">
              <a:spcBef>
                <a:spcPts val="0"/>
              </a:spcBef>
              <a:spcAft>
                <a:spcPts val="0"/>
              </a:spcAft>
              <a:buClr>
                <a:srgbClr val="807F83"/>
              </a:buClr>
              <a:buSzPts val="2100"/>
              <a:buChar char="•"/>
              <a:defRPr sz="2800"/>
            </a:lvl1pPr>
            <a:lvl2pPr marL="914400" lvl="1" indent="-381000" algn="l">
              <a:spcBef>
                <a:spcPts val="2400"/>
              </a:spcBef>
              <a:spcAft>
                <a:spcPts val="0"/>
              </a:spcAft>
              <a:buClr>
                <a:srgbClr val="807F83"/>
              </a:buClr>
              <a:buSzPts val="2400"/>
              <a:buChar char="–"/>
              <a:defRPr sz="2400"/>
            </a:lvl2pPr>
            <a:lvl3pPr marL="1371600" lvl="2" indent="-355600" algn="l">
              <a:spcBef>
                <a:spcPts val="400"/>
              </a:spcBef>
              <a:spcAft>
                <a:spcPts val="0"/>
              </a:spcAft>
              <a:buClr>
                <a:srgbClr val="807F83"/>
              </a:buClr>
              <a:buSzPts val="2000"/>
              <a:buChar char="•"/>
              <a:defRPr sz="2000"/>
            </a:lvl3pPr>
            <a:lvl4pPr marL="1828800" lvl="3" indent="-342900" algn="l">
              <a:spcBef>
                <a:spcPts val="360"/>
              </a:spcBef>
              <a:spcAft>
                <a:spcPts val="0"/>
              </a:spcAft>
              <a:buClr>
                <a:srgbClr val="807F83"/>
              </a:buClr>
              <a:buSzPts val="1800"/>
              <a:buChar char="–"/>
              <a:defRPr sz="1800"/>
            </a:lvl4pPr>
            <a:lvl5pPr marL="2286000" lvl="4" indent="-342900" algn="l">
              <a:spcBef>
                <a:spcPts val="360"/>
              </a:spcBef>
              <a:spcAft>
                <a:spcPts val="0"/>
              </a:spcAft>
              <a:buClr>
                <a:srgbClr val="807F83"/>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5" name="Google Shape;45;p59"/>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361950" algn="l">
              <a:spcBef>
                <a:spcPts val="0"/>
              </a:spcBef>
              <a:spcAft>
                <a:spcPts val="0"/>
              </a:spcAft>
              <a:buClr>
                <a:srgbClr val="807F83"/>
              </a:buClr>
              <a:buSzPts val="2100"/>
              <a:buChar char="•"/>
              <a:defRPr sz="2800"/>
            </a:lvl1pPr>
            <a:lvl2pPr marL="914400" lvl="1" indent="-381000" algn="l">
              <a:spcBef>
                <a:spcPts val="2400"/>
              </a:spcBef>
              <a:spcAft>
                <a:spcPts val="0"/>
              </a:spcAft>
              <a:buClr>
                <a:srgbClr val="807F83"/>
              </a:buClr>
              <a:buSzPts val="2400"/>
              <a:buChar char="–"/>
              <a:defRPr sz="2400"/>
            </a:lvl2pPr>
            <a:lvl3pPr marL="1371600" lvl="2" indent="-355600" algn="l">
              <a:spcBef>
                <a:spcPts val="400"/>
              </a:spcBef>
              <a:spcAft>
                <a:spcPts val="0"/>
              </a:spcAft>
              <a:buClr>
                <a:srgbClr val="807F83"/>
              </a:buClr>
              <a:buSzPts val="2000"/>
              <a:buChar char="•"/>
              <a:defRPr sz="2000"/>
            </a:lvl3pPr>
            <a:lvl4pPr marL="1828800" lvl="3" indent="-342900" algn="l">
              <a:spcBef>
                <a:spcPts val="360"/>
              </a:spcBef>
              <a:spcAft>
                <a:spcPts val="0"/>
              </a:spcAft>
              <a:buClr>
                <a:srgbClr val="807F83"/>
              </a:buClr>
              <a:buSzPts val="1800"/>
              <a:buChar char="–"/>
              <a:defRPr sz="1800"/>
            </a:lvl4pPr>
            <a:lvl5pPr marL="2286000" lvl="4" indent="-342900" algn="l">
              <a:spcBef>
                <a:spcPts val="360"/>
              </a:spcBef>
              <a:spcAft>
                <a:spcPts val="0"/>
              </a:spcAft>
              <a:buClr>
                <a:srgbClr val="807F83"/>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6" name="Google Shape;46;p5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5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5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6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3C1B71"/>
              </a:buClr>
              <a:buSzPts val="5000"/>
              <a:buFont typeface="Arial"/>
              <a:buNone/>
              <a:defRPr/>
            </a:lvl1pPr>
            <a:lvl2pPr lvl="1">
              <a:spcBef>
                <a:spcPts val="12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6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0"/>
              </a:spcBef>
              <a:spcAft>
                <a:spcPts val="0"/>
              </a:spcAft>
              <a:buClr>
                <a:srgbClr val="807F83"/>
              </a:buClr>
              <a:buSzPts val="1800"/>
              <a:buNone/>
              <a:defRPr sz="2400" b="1"/>
            </a:lvl1pPr>
            <a:lvl2pPr marL="914400" lvl="1" indent="-228600" algn="l">
              <a:spcBef>
                <a:spcPts val="2400"/>
              </a:spcBef>
              <a:spcAft>
                <a:spcPts val="0"/>
              </a:spcAft>
              <a:buClr>
                <a:srgbClr val="807F83"/>
              </a:buClr>
              <a:buSzPts val="2000"/>
              <a:buNone/>
              <a:defRPr sz="2000" b="1"/>
            </a:lvl2pPr>
            <a:lvl3pPr marL="1371600" lvl="2" indent="-228600" algn="l">
              <a:spcBef>
                <a:spcPts val="360"/>
              </a:spcBef>
              <a:spcAft>
                <a:spcPts val="0"/>
              </a:spcAft>
              <a:buClr>
                <a:srgbClr val="807F83"/>
              </a:buClr>
              <a:buSzPts val="1800"/>
              <a:buNone/>
              <a:defRPr sz="1800" b="1"/>
            </a:lvl3pPr>
            <a:lvl4pPr marL="1828800" lvl="3" indent="-228600" algn="l">
              <a:spcBef>
                <a:spcPts val="320"/>
              </a:spcBef>
              <a:spcAft>
                <a:spcPts val="0"/>
              </a:spcAft>
              <a:buClr>
                <a:srgbClr val="807F83"/>
              </a:buClr>
              <a:buSzPts val="1600"/>
              <a:buNone/>
              <a:defRPr sz="1600" b="1"/>
            </a:lvl4pPr>
            <a:lvl5pPr marL="2286000" lvl="4" indent="-228600" algn="l">
              <a:spcBef>
                <a:spcPts val="320"/>
              </a:spcBef>
              <a:spcAft>
                <a:spcPts val="0"/>
              </a:spcAft>
              <a:buClr>
                <a:srgbClr val="807F83"/>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2" name="Google Shape;52;p6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42900" algn="l">
              <a:spcBef>
                <a:spcPts val="0"/>
              </a:spcBef>
              <a:spcAft>
                <a:spcPts val="0"/>
              </a:spcAft>
              <a:buClr>
                <a:srgbClr val="807F83"/>
              </a:buClr>
              <a:buSzPts val="1800"/>
              <a:buChar char="•"/>
              <a:defRPr sz="2400"/>
            </a:lvl1pPr>
            <a:lvl2pPr marL="914400" lvl="1" indent="-355600" algn="l">
              <a:spcBef>
                <a:spcPts val="2400"/>
              </a:spcBef>
              <a:spcAft>
                <a:spcPts val="0"/>
              </a:spcAft>
              <a:buClr>
                <a:srgbClr val="807F83"/>
              </a:buClr>
              <a:buSzPts val="2000"/>
              <a:buChar char="–"/>
              <a:defRPr sz="2000"/>
            </a:lvl2pPr>
            <a:lvl3pPr marL="1371600" lvl="2" indent="-342900" algn="l">
              <a:spcBef>
                <a:spcPts val="360"/>
              </a:spcBef>
              <a:spcAft>
                <a:spcPts val="0"/>
              </a:spcAft>
              <a:buClr>
                <a:srgbClr val="807F83"/>
              </a:buClr>
              <a:buSzPts val="1800"/>
              <a:buChar char="•"/>
              <a:defRPr sz="1800"/>
            </a:lvl3pPr>
            <a:lvl4pPr marL="1828800" lvl="3" indent="-330200" algn="l">
              <a:spcBef>
                <a:spcPts val="320"/>
              </a:spcBef>
              <a:spcAft>
                <a:spcPts val="0"/>
              </a:spcAft>
              <a:buClr>
                <a:srgbClr val="807F83"/>
              </a:buClr>
              <a:buSzPts val="1600"/>
              <a:buChar char="–"/>
              <a:defRPr sz="1600"/>
            </a:lvl4pPr>
            <a:lvl5pPr marL="2286000" lvl="4" indent="-330200" algn="l">
              <a:spcBef>
                <a:spcPts val="320"/>
              </a:spcBef>
              <a:spcAft>
                <a:spcPts val="0"/>
              </a:spcAft>
              <a:buClr>
                <a:srgbClr val="807F83"/>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3" name="Google Shape;53;p60"/>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0"/>
              </a:spcBef>
              <a:spcAft>
                <a:spcPts val="0"/>
              </a:spcAft>
              <a:buClr>
                <a:srgbClr val="807F83"/>
              </a:buClr>
              <a:buSzPts val="1800"/>
              <a:buNone/>
              <a:defRPr sz="2400" b="1"/>
            </a:lvl1pPr>
            <a:lvl2pPr marL="914400" lvl="1" indent="-228600" algn="l">
              <a:spcBef>
                <a:spcPts val="2400"/>
              </a:spcBef>
              <a:spcAft>
                <a:spcPts val="0"/>
              </a:spcAft>
              <a:buClr>
                <a:srgbClr val="807F83"/>
              </a:buClr>
              <a:buSzPts val="2000"/>
              <a:buNone/>
              <a:defRPr sz="2000" b="1"/>
            </a:lvl2pPr>
            <a:lvl3pPr marL="1371600" lvl="2" indent="-228600" algn="l">
              <a:spcBef>
                <a:spcPts val="360"/>
              </a:spcBef>
              <a:spcAft>
                <a:spcPts val="0"/>
              </a:spcAft>
              <a:buClr>
                <a:srgbClr val="807F83"/>
              </a:buClr>
              <a:buSzPts val="1800"/>
              <a:buNone/>
              <a:defRPr sz="1800" b="1"/>
            </a:lvl3pPr>
            <a:lvl4pPr marL="1828800" lvl="3" indent="-228600" algn="l">
              <a:spcBef>
                <a:spcPts val="320"/>
              </a:spcBef>
              <a:spcAft>
                <a:spcPts val="0"/>
              </a:spcAft>
              <a:buClr>
                <a:srgbClr val="807F83"/>
              </a:buClr>
              <a:buSzPts val="1600"/>
              <a:buNone/>
              <a:defRPr sz="1600" b="1"/>
            </a:lvl4pPr>
            <a:lvl5pPr marL="2286000" lvl="4" indent="-228600" algn="l">
              <a:spcBef>
                <a:spcPts val="320"/>
              </a:spcBef>
              <a:spcAft>
                <a:spcPts val="0"/>
              </a:spcAft>
              <a:buClr>
                <a:srgbClr val="807F83"/>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4" name="Google Shape;54;p60"/>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42900" algn="l">
              <a:spcBef>
                <a:spcPts val="0"/>
              </a:spcBef>
              <a:spcAft>
                <a:spcPts val="0"/>
              </a:spcAft>
              <a:buClr>
                <a:srgbClr val="807F83"/>
              </a:buClr>
              <a:buSzPts val="1800"/>
              <a:buChar char="•"/>
              <a:defRPr sz="2400"/>
            </a:lvl1pPr>
            <a:lvl2pPr marL="914400" lvl="1" indent="-355600" algn="l">
              <a:spcBef>
                <a:spcPts val="2400"/>
              </a:spcBef>
              <a:spcAft>
                <a:spcPts val="0"/>
              </a:spcAft>
              <a:buClr>
                <a:srgbClr val="807F83"/>
              </a:buClr>
              <a:buSzPts val="2000"/>
              <a:buChar char="–"/>
              <a:defRPr sz="2000"/>
            </a:lvl2pPr>
            <a:lvl3pPr marL="1371600" lvl="2" indent="-342900" algn="l">
              <a:spcBef>
                <a:spcPts val="360"/>
              </a:spcBef>
              <a:spcAft>
                <a:spcPts val="0"/>
              </a:spcAft>
              <a:buClr>
                <a:srgbClr val="807F83"/>
              </a:buClr>
              <a:buSzPts val="1800"/>
              <a:buChar char="•"/>
              <a:defRPr sz="1800"/>
            </a:lvl3pPr>
            <a:lvl4pPr marL="1828800" lvl="3" indent="-330200" algn="l">
              <a:spcBef>
                <a:spcPts val="320"/>
              </a:spcBef>
              <a:spcAft>
                <a:spcPts val="0"/>
              </a:spcAft>
              <a:buClr>
                <a:srgbClr val="807F83"/>
              </a:buClr>
              <a:buSzPts val="1600"/>
              <a:buChar char="–"/>
              <a:defRPr sz="1600"/>
            </a:lvl4pPr>
            <a:lvl5pPr marL="2286000" lvl="4" indent="-330200" algn="l">
              <a:spcBef>
                <a:spcPts val="320"/>
              </a:spcBef>
              <a:spcAft>
                <a:spcPts val="0"/>
              </a:spcAft>
              <a:buClr>
                <a:srgbClr val="807F83"/>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5" name="Google Shape;55;p6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6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6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61"/>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rgbClr val="3C1B71"/>
              </a:buClr>
              <a:buSzPts val="2000"/>
              <a:buFont typeface="Arial"/>
              <a:buNone/>
              <a:defRPr sz="2000" b="1"/>
            </a:lvl1pPr>
            <a:lvl2pPr lvl="1">
              <a:spcBef>
                <a:spcPts val="12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61"/>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381000" algn="l">
              <a:spcBef>
                <a:spcPts val="0"/>
              </a:spcBef>
              <a:spcAft>
                <a:spcPts val="0"/>
              </a:spcAft>
              <a:buClr>
                <a:srgbClr val="807F83"/>
              </a:buClr>
              <a:buSzPts val="2400"/>
              <a:buChar char="•"/>
              <a:defRPr sz="3200"/>
            </a:lvl1pPr>
            <a:lvl2pPr marL="914400" lvl="1" indent="-406400" algn="l">
              <a:spcBef>
                <a:spcPts val="2400"/>
              </a:spcBef>
              <a:spcAft>
                <a:spcPts val="0"/>
              </a:spcAft>
              <a:buClr>
                <a:srgbClr val="807F83"/>
              </a:buClr>
              <a:buSzPts val="2800"/>
              <a:buChar char="–"/>
              <a:defRPr sz="2800"/>
            </a:lvl2pPr>
            <a:lvl3pPr marL="1371600" lvl="2" indent="-381000" algn="l">
              <a:spcBef>
                <a:spcPts val="480"/>
              </a:spcBef>
              <a:spcAft>
                <a:spcPts val="0"/>
              </a:spcAft>
              <a:buClr>
                <a:srgbClr val="807F83"/>
              </a:buClr>
              <a:buSzPts val="2400"/>
              <a:buChar char="•"/>
              <a:defRPr sz="2400"/>
            </a:lvl3pPr>
            <a:lvl4pPr marL="1828800" lvl="3" indent="-355600" algn="l">
              <a:spcBef>
                <a:spcPts val="400"/>
              </a:spcBef>
              <a:spcAft>
                <a:spcPts val="0"/>
              </a:spcAft>
              <a:buClr>
                <a:srgbClr val="807F83"/>
              </a:buClr>
              <a:buSzPts val="2000"/>
              <a:buChar char="–"/>
              <a:defRPr sz="2000"/>
            </a:lvl4pPr>
            <a:lvl5pPr marL="2286000" lvl="4" indent="-355600" algn="l">
              <a:spcBef>
                <a:spcPts val="400"/>
              </a:spcBef>
              <a:spcAft>
                <a:spcPts val="0"/>
              </a:spcAft>
              <a:buClr>
                <a:srgbClr val="807F83"/>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61"/>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0"/>
              </a:spcBef>
              <a:spcAft>
                <a:spcPts val="0"/>
              </a:spcAft>
              <a:buClr>
                <a:srgbClr val="807F83"/>
              </a:buClr>
              <a:buSzPts val="1050"/>
              <a:buNone/>
              <a:defRPr sz="1400"/>
            </a:lvl1pPr>
            <a:lvl2pPr marL="914400" lvl="1" indent="-228600" algn="l">
              <a:spcBef>
                <a:spcPts val="2400"/>
              </a:spcBef>
              <a:spcAft>
                <a:spcPts val="0"/>
              </a:spcAft>
              <a:buClr>
                <a:srgbClr val="807F83"/>
              </a:buClr>
              <a:buSzPts val="1200"/>
              <a:buNone/>
              <a:defRPr sz="1200"/>
            </a:lvl2pPr>
            <a:lvl3pPr marL="1371600" lvl="2" indent="-228600" algn="l">
              <a:spcBef>
                <a:spcPts val="200"/>
              </a:spcBef>
              <a:spcAft>
                <a:spcPts val="0"/>
              </a:spcAft>
              <a:buClr>
                <a:srgbClr val="807F83"/>
              </a:buClr>
              <a:buSzPts val="1000"/>
              <a:buNone/>
              <a:defRPr sz="1000"/>
            </a:lvl3pPr>
            <a:lvl4pPr marL="1828800" lvl="3" indent="-228600" algn="l">
              <a:spcBef>
                <a:spcPts val="180"/>
              </a:spcBef>
              <a:spcAft>
                <a:spcPts val="0"/>
              </a:spcAft>
              <a:buClr>
                <a:srgbClr val="807F83"/>
              </a:buClr>
              <a:buSzPts val="900"/>
              <a:buNone/>
              <a:defRPr sz="900"/>
            </a:lvl4pPr>
            <a:lvl5pPr marL="2286000" lvl="4" indent="-228600" algn="l">
              <a:spcBef>
                <a:spcPts val="180"/>
              </a:spcBef>
              <a:spcAft>
                <a:spcPts val="0"/>
              </a:spcAft>
              <a:buClr>
                <a:srgbClr val="807F83"/>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6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6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6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62"/>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rgbClr val="3C1B71"/>
              </a:buClr>
              <a:buSzPts val="2000"/>
              <a:buFont typeface="Arial"/>
              <a:buNone/>
              <a:defRPr sz="2000" b="1"/>
            </a:lvl1pPr>
            <a:lvl2pPr lvl="1">
              <a:spcBef>
                <a:spcPts val="12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62"/>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rgbClr val="807F83"/>
              </a:buClr>
              <a:buSzPts val="2400"/>
              <a:buFont typeface="Arial"/>
              <a:buNone/>
              <a:defRPr sz="3200" b="0" i="0" u="none" strike="noStrike" cap="none">
                <a:solidFill>
                  <a:srgbClr val="807F83"/>
                </a:solidFill>
                <a:latin typeface="Arial"/>
                <a:ea typeface="Arial"/>
                <a:cs typeface="Arial"/>
                <a:sym typeface="Arial"/>
              </a:defRPr>
            </a:lvl1pPr>
            <a:lvl2pPr marR="0" lvl="1" algn="l" rtl="0">
              <a:spcBef>
                <a:spcPts val="2400"/>
              </a:spcBef>
              <a:spcAft>
                <a:spcPts val="0"/>
              </a:spcAft>
              <a:buClr>
                <a:srgbClr val="807F83"/>
              </a:buClr>
              <a:buSzPts val="2800"/>
              <a:buFont typeface="Arial"/>
              <a:buNone/>
              <a:defRPr sz="2800" b="0" i="0" u="none" strike="noStrike" cap="none">
                <a:solidFill>
                  <a:srgbClr val="807F83"/>
                </a:solidFill>
                <a:latin typeface="Arial"/>
                <a:ea typeface="Arial"/>
                <a:cs typeface="Arial"/>
                <a:sym typeface="Arial"/>
              </a:defRPr>
            </a:lvl2pPr>
            <a:lvl3pPr marR="0" lvl="2" algn="l" rtl="0">
              <a:spcBef>
                <a:spcPts val="480"/>
              </a:spcBef>
              <a:spcAft>
                <a:spcPts val="0"/>
              </a:spcAft>
              <a:buClr>
                <a:srgbClr val="807F83"/>
              </a:buClr>
              <a:buSzPts val="2400"/>
              <a:buFont typeface="Arial"/>
              <a:buNone/>
              <a:defRPr sz="2400" b="0" i="0" u="none" strike="noStrike" cap="none">
                <a:solidFill>
                  <a:srgbClr val="807F83"/>
                </a:solidFill>
                <a:latin typeface="Arial"/>
                <a:ea typeface="Arial"/>
                <a:cs typeface="Arial"/>
                <a:sym typeface="Arial"/>
              </a:defRPr>
            </a:lvl3pPr>
            <a:lvl4pPr marR="0" lvl="3" algn="l" rtl="0">
              <a:spcBef>
                <a:spcPts val="400"/>
              </a:spcBef>
              <a:spcAft>
                <a:spcPts val="0"/>
              </a:spcAft>
              <a:buClr>
                <a:srgbClr val="807F83"/>
              </a:buClr>
              <a:buSzPts val="2000"/>
              <a:buFont typeface="Arial"/>
              <a:buNone/>
              <a:defRPr sz="2000" b="0" i="0" u="none" strike="noStrike" cap="none">
                <a:solidFill>
                  <a:srgbClr val="807F83"/>
                </a:solidFill>
                <a:latin typeface="Arial"/>
                <a:ea typeface="Arial"/>
                <a:cs typeface="Arial"/>
                <a:sym typeface="Arial"/>
              </a:defRPr>
            </a:lvl4pPr>
            <a:lvl5pPr marR="0" lvl="4" algn="l" rtl="0">
              <a:spcBef>
                <a:spcPts val="400"/>
              </a:spcBef>
              <a:spcAft>
                <a:spcPts val="0"/>
              </a:spcAft>
              <a:buClr>
                <a:srgbClr val="807F83"/>
              </a:buClr>
              <a:buSzPts val="2000"/>
              <a:buFont typeface="Arial"/>
              <a:buNone/>
              <a:defRPr sz="2000" b="0" i="0" u="none" strike="noStrike" cap="none">
                <a:solidFill>
                  <a:srgbClr val="807F83"/>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62"/>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0"/>
              </a:spcBef>
              <a:spcAft>
                <a:spcPts val="0"/>
              </a:spcAft>
              <a:buClr>
                <a:srgbClr val="807F83"/>
              </a:buClr>
              <a:buSzPts val="1050"/>
              <a:buNone/>
              <a:defRPr sz="1400"/>
            </a:lvl1pPr>
            <a:lvl2pPr marL="914400" lvl="1" indent="-228600" algn="l">
              <a:spcBef>
                <a:spcPts val="2400"/>
              </a:spcBef>
              <a:spcAft>
                <a:spcPts val="0"/>
              </a:spcAft>
              <a:buClr>
                <a:srgbClr val="807F83"/>
              </a:buClr>
              <a:buSzPts val="1200"/>
              <a:buNone/>
              <a:defRPr sz="1200"/>
            </a:lvl2pPr>
            <a:lvl3pPr marL="1371600" lvl="2" indent="-228600" algn="l">
              <a:spcBef>
                <a:spcPts val="200"/>
              </a:spcBef>
              <a:spcAft>
                <a:spcPts val="0"/>
              </a:spcAft>
              <a:buClr>
                <a:srgbClr val="807F83"/>
              </a:buClr>
              <a:buSzPts val="1000"/>
              <a:buNone/>
              <a:defRPr sz="1000"/>
            </a:lvl3pPr>
            <a:lvl4pPr marL="1828800" lvl="3" indent="-228600" algn="l">
              <a:spcBef>
                <a:spcPts val="180"/>
              </a:spcBef>
              <a:spcAft>
                <a:spcPts val="0"/>
              </a:spcAft>
              <a:buClr>
                <a:srgbClr val="807F83"/>
              </a:buClr>
              <a:buSzPts val="900"/>
              <a:buNone/>
              <a:defRPr sz="900"/>
            </a:lvl4pPr>
            <a:lvl5pPr marL="2286000" lvl="4" indent="-228600" algn="l">
              <a:spcBef>
                <a:spcPts val="180"/>
              </a:spcBef>
              <a:spcAft>
                <a:spcPts val="0"/>
              </a:spcAft>
              <a:buClr>
                <a:srgbClr val="807F83"/>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6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6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6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5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3C1B71"/>
              </a:buClr>
              <a:buSzPts val="5000"/>
              <a:buFont typeface="Arial"/>
              <a:buNone/>
              <a:defRPr sz="5000" b="1" i="0" u="none" strike="noStrike" cap="none">
                <a:solidFill>
                  <a:srgbClr val="3C1B71"/>
                </a:solidFill>
                <a:latin typeface="Arial"/>
                <a:ea typeface="Arial"/>
                <a:cs typeface="Arial"/>
                <a:sym typeface="Arial"/>
              </a:defRPr>
            </a:lvl1pPr>
            <a:lvl2pPr lvl="1">
              <a:spcBef>
                <a:spcPts val="120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5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361950" algn="l" rtl="0">
              <a:spcBef>
                <a:spcPts val="0"/>
              </a:spcBef>
              <a:spcAft>
                <a:spcPts val="0"/>
              </a:spcAft>
              <a:buClr>
                <a:srgbClr val="807F83"/>
              </a:buClr>
              <a:buSzPts val="2100"/>
              <a:buFont typeface="Arial"/>
              <a:buChar char="•"/>
              <a:defRPr sz="2800" b="0" i="0" u="none" strike="noStrike" cap="none">
                <a:solidFill>
                  <a:srgbClr val="807F83"/>
                </a:solidFill>
                <a:latin typeface="Arial"/>
                <a:ea typeface="Arial"/>
                <a:cs typeface="Arial"/>
                <a:sym typeface="Arial"/>
              </a:defRPr>
            </a:lvl1pPr>
            <a:lvl2pPr marL="914400" marR="0" lvl="1" indent="-406400" algn="l" rtl="0">
              <a:spcBef>
                <a:spcPts val="2400"/>
              </a:spcBef>
              <a:spcAft>
                <a:spcPts val="0"/>
              </a:spcAft>
              <a:buClr>
                <a:srgbClr val="807F83"/>
              </a:buClr>
              <a:buSzPts val="2800"/>
              <a:buFont typeface="Arial"/>
              <a:buChar char="–"/>
              <a:defRPr sz="2800" b="0" i="0" u="none" strike="noStrike" cap="none">
                <a:solidFill>
                  <a:srgbClr val="807F83"/>
                </a:solidFill>
                <a:latin typeface="Arial"/>
                <a:ea typeface="Arial"/>
                <a:cs typeface="Arial"/>
                <a:sym typeface="Arial"/>
              </a:defRPr>
            </a:lvl2pPr>
            <a:lvl3pPr marL="1371600" marR="0" lvl="2" indent="-381000" algn="l" rtl="0">
              <a:spcBef>
                <a:spcPts val="480"/>
              </a:spcBef>
              <a:spcAft>
                <a:spcPts val="0"/>
              </a:spcAft>
              <a:buClr>
                <a:srgbClr val="807F83"/>
              </a:buClr>
              <a:buSzPts val="2400"/>
              <a:buFont typeface="Arial"/>
              <a:buChar char="•"/>
              <a:defRPr sz="2400" b="0" i="0" u="none" strike="noStrike" cap="none">
                <a:solidFill>
                  <a:srgbClr val="807F83"/>
                </a:solidFill>
                <a:latin typeface="Arial"/>
                <a:ea typeface="Arial"/>
                <a:cs typeface="Arial"/>
                <a:sym typeface="Arial"/>
              </a:defRPr>
            </a:lvl3pPr>
            <a:lvl4pPr marL="1828800" marR="0" lvl="3" indent="-355600" algn="l" rtl="0">
              <a:spcBef>
                <a:spcPts val="400"/>
              </a:spcBef>
              <a:spcAft>
                <a:spcPts val="0"/>
              </a:spcAft>
              <a:buClr>
                <a:srgbClr val="807F83"/>
              </a:buClr>
              <a:buSzPts val="2000"/>
              <a:buFont typeface="Arial"/>
              <a:buChar char="–"/>
              <a:defRPr sz="2000" b="0" i="0" u="none" strike="noStrike" cap="none">
                <a:solidFill>
                  <a:srgbClr val="807F83"/>
                </a:solidFill>
                <a:latin typeface="Arial"/>
                <a:ea typeface="Arial"/>
                <a:cs typeface="Arial"/>
                <a:sym typeface="Arial"/>
              </a:defRPr>
            </a:lvl4pPr>
            <a:lvl5pPr marL="2286000" marR="0" lvl="4" indent="-355600" algn="l" rtl="0">
              <a:spcBef>
                <a:spcPts val="400"/>
              </a:spcBef>
              <a:spcAft>
                <a:spcPts val="0"/>
              </a:spcAft>
              <a:buClr>
                <a:srgbClr val="807F83"/>
              </a:buClr>
              <a:buSzPts val="2000"/>
              <a:buFont typeface="Arial"/>
              <a:buChar char="»"/>
              <a:defRPr sz="2000" b="0" i="0" u="none" strike="noStrike" cap="none">
                <a:solidFill>
                  <a:srgbClr val="807F83"/>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5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5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84"/>
        <p:cNvGrpSpPr/>
        <p:nvPr/>
      </p:nvGrpSpPr>
      <p:grpSpPr>
        <a:xfrm>
          <a:off x="0" y="0"/>
          <a:ext cx="0" cy="0"/>
          <a:chOff x="0" y="0"/>
          <a:chExt cx="0" cy="0"/>
        </a:xfrm>
      </p:grpSpPr>
      <p:sp>
        <p:nvSpPr>
          <p:cNvPr id="85" name="Google Shape;85;g6126d7a836_0_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3C1B71"/>
              </a:buClr>
              <a:buSzPts val="5000"/>
              <a:buFont typeface="Arial"/>
              <a:buNone/>
              <a:defRPr sz="5000" b="1" i="0" u="none" strike="noStrike" cap="none">
                <a:solidFill>
                  <a:srgbClr val="3C1B71"/>
                </a:solidFill>
                <a:latin typeface="Arial"/>
                <a:ea typeface="Arial"/>
                <a:cs typeface="Arial"/>
                <a:sym typeface="Arial"/>
              </a:defRPr>
            </a:lvl1pPr>
            <a:lvl2pPr lvl="1" rtl="0">
              <a:spcBef>
                <a:spcPts val="120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86" name="Google Shape;86;g6126d7a836_0_9"/>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lvl1pPr marL="457200" marR="0" lvl="0" indent="-361950" algn="l" rtl="0">
              <a:spcBef>
                <a:spcPts val="0"/>
              </a:spcBef>
              <a:spcAft>
                <a:spcPts val="0"/>
              </a:spcAft>
              <a:buClr>
                <a:srgbClr val="807F83"/>
              </a:buClr>
              <a:buSzPts val="2100"/>
              <a:buFont typeface="Arial"/>
              <a:buChar char="•"/>
              <a:defRPr sz="2800" b="0" i="0" u="none" strike="noStrike" cap="none">
                <a:solidFill>
                  <a:srgbClr val="807F83"/>
                </a:solidFill>
                <a:latin typeface="Arial"/>
                <a:ea typeface="Arial"/>
                <a:cs typeface="Arial"/>
                <a:sym typeface="Arial"/>
              </a:defRPr>
            </a:lvl1pPr>
            <a:lvl2pPr marL="914400" marR="0" lvl="1" indent="-406400" algn="l" rtl="0">
              <a:spcBef>
                <a:spcPts val="2400"/>
              </a:spcBef>
              <a:spcAft>
                <a:spcPts val="0"/>
              </a:spcAft>
              <a:buClr>
                <a:srgbClr val="807F83"/>
              </a:buClr>
              <a:buSzPts val="2800"/>
              <a:buFont typeface="Arial"/>
              <a:buChar char="–"/>
              <a:defRPr sz="2800" b="0" i="0" u="none" strike="noStrike" cap="none">
                <a:solidFill>
                  <a:srgbClr val="807F83"/>
                </a:solidFill>
                <a:latin typeface="Arial"/>
                <a:ea typeface="Arial"/>
                <a:cs typeface="Arial"/>
                <a:sym typeface="Arial"/>
              </a:defRPr>
            </a:lvl2pPr>
            <a:lvl3pPr marL="1371600" marR="0" lvl="2" indent="-381000" algn="l" rtl="0">
              <a:spcBef>
                <a:spcPts val="480"/>
              </a:spcBef>
              <a:spcAft>
                <a:spcPts val="0"/>
              </a:spcAft>
              <a:buClr>
                <a:srgbClr val="807F83"/>
              </a:buClr>
              <a:buSzPts val="2400"/>
              <a:buFont typeface="Arial"/>
              <a:buChar char="•"/>
              <a:defRPr sz="2400" b="0" i="0" u="none" strike="noStrike" cap="none">
                <a:solidFill>
                  <a:srgbClr val="807F83"/>
                </a:solidFill>
                <a:latin typeface="Arial"/>
                <a:ea typeface="Arial"/>
                <a:cs typeface="Arial"/>
                <a:sym typeface="Arial"/>
              </a:defRPr>
            </a:lvl3pPr>
            <a:lvl4pPr marL="1828800" marR="0" lvl="3" indent="-355600" algn="l" rtl="0">
              <a:spcBef>
                <a:spcPts val="400"/>
              </a:spcBef>
              <a:spcAft>
                <a:spcPts val="0"/>
              </a:spcAft>
              <a:buClr>
                <a:srgbClr val="807F83"/>
              </a:buClr>
              <a:buSzPts val="2000"/>
              <a:buFont typeface="Arial"/>
              <a:buChar char="–"/>
              <a:defRPr sz="2000" b="0" i="0" u="none" strike="noStrike" cap="none">
                <a:solidFill>
                  <a:srgbClr val="807F83"/>
                </a:solidFill>
                <a:latin typeface="Arial"/>
                <a:ea typeface="Arial"/>
                <a:cs typeface="Arial"/>
                <a:sym typeface="Arial"/>
              </a:defRPr>
            </a:lvl4pPr>
            <a:lvl5pPr marL="2286000" marR="0" lvl="4" indent="-355600" algn="l" rtl="0">
              <a:spcBef>
                <a:spcPts val="400"/>
              </a:spcBef>
              <a:spcAft>
                <a:spcPts val="0"/>
              </a:spcAft>
              <a:buClr>
                <a:srgbClr val="807F83"/>
              </a:buClr>
              <a:buSzPts val="2000"/>
              <a:buFont typeface="Arial"/>
              <a:buChar char="»"/>
              <a:defRPr sz="2000" b="0" i="0" u="none" strike="noStrike" cap="none">
                <a:solidFill>
                  <a:srgbClr val="807F83"/>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7" name="Google Shape;87;g6126d7a836_0_9"/>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g6126d7a836_0_9"/>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g6126d7a836_0_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6.jpg"/></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8.gif"/></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31.jp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37.jpg"/><Relationship Id="rId4" Type="http://schemas.openxmlformats.org/officeDocument/2006/relationships/image" Target="../media/image36.jp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g"/><Relationship Id="rId7" Type="http://schemas.openxmlformats.org/officeDocument/2006/relationships/image" Target="../media/image44.jp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jpg"/><Relationship Id="rId4" Type="http://schemas.openxmlformats.org/officeDocument/2006/relationships/image" Target="../media/image41.jpg"/></Relationships>
</file>

<file path=ppt/slides/_rels/slide3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46.jp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3"/>
        <p:cNvGrpSpPr/>
        <p:nvPr/>
      </p:nvGrpSpPr>
      <p:grpSpPr>
        <a:xfrm>
          <a:off x="0" y="0"/>
          <a:ext cx="0" cy="0"/>
          <a:chOff x="0" y="0"/>
          <a:chExt cx="0" cy="0"/>
        </a:xfrm>
      </p:grpSpPr>
      <p:pic>
        <p:nvPicPr>
          <p:cNvPr id="164" name="Google Shape;164;p1"/>
          <p:cNvPicPr preferRelativeResize="0"/>
          <p:nvPr/>
        </p:nvPicPr>
        <p:blipFill rotWithShape="1">
          <a:blip r:embed="rId4">
            <a:alphaModFix/>
          </a:blip>
          <a:srcRect/>
          <a:stretch/>
        </p:blipFill>
        <p:spPr>
          <a:xfrm>
            <a:off x="0" y="10672"/>
            <a:ext cx="9144000" cy="685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Shape 252"/>
        <p:cNvGrpSpPr/>
        <p:nvPr/>
      </p:nvGrpSpPr>
      <p:grpSpPr>
        <a:xfrm>
          <a:off x="0" y="0"/>
          <a:ext cx="0" cy="0"/>
          <a:chOff x="0" y="0"/>
          <a:chExt cx="0" cy="0"/>
        </a:xfrm>
      </p:grpSpPr>
      <p:sp>
        <p:nvSpPr>
          <p:cNvPr id="253" name="Google Shape;253;p10"/>
          <p:cNvSpPr txBox="1"/>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0" i="0" u="none" strike="noStrike" cap="none">
                <a:solidFill>
                  <a:schemeClr val="dk1"/>
                </a:solidFill>
                <a:latin typeface="Calibri"/>
                <a:ea typeface="Calibri"/>
                <a:cs typeface="Calibri"/>
                <a:sym typeface="Calibri"/>
              </a:rPr>
              <a:t>Launch Vehicles - Video: Ariane 501</a:t>
            </a:r>
            <a:endParaRPr/>
          </a:p>
          <a:p>
            <a:pPr marL="0" marR="0" lvl="0" indent="0" algn="ctr" rtl="0">
              <a:spcBef>
                <a:spcPts val="0"/>
              </a:spcBef>
              <a:spcAft>
                <a:spcPts val="0"/>
              </a:spcAft>
              <a:buClr>
                <a:srgbClr val="000000"/>
              </a:buClr>
              <a:buSzPts val="4400"/>
              <a:buFont typeface="Times New Roman"/>
              <a:buNone/>
            </a:pPr>
            <a:endParaRPr sz="4400" b="0" i="0" u="none" strike="noStrike" cap="none">
              <a:solidFill>
                <a:srgbClr val="FFFFFF"/>
              </a:solidFill>
              <a:latin typeface="Calibri"/>
              <a:ea typeface="Calibri"/>
              <a:cs typeface="Calibri"/>
              <a:sym typeface="Calibri"/>
            </a:endParaRPr>
          </a:p>
        </p:txBody>
      </p:sp>
      <p:sp>
        <p:nvSpPr>
          <p:cNvPr id="254" name="Google Shape;254;p10"/>
          <p:cNvSpPr txBox="1"/>
          <p:nvPr/>
        </p:nvSpPr>
        <p:spPr>
          <a:xfrm>
            <a:off x="6553200" y="6356350"/>
            <a:ext cx="2133600" cy="365125"/>
          </a:xfrm>
          <a:prstGeom prst="rect">
            <a:avLst/>
          </a:prstGeom>
          <a:noFill/>
          <a:ln>
            <a:noFill/>
          </a:ln>
        </p:spPr>
        <p:txBody>
          <a:bodyPr spcFirstLastPara="1" wrap="square" lIns="90000" tIns="46800" rIns="90000" bIns="46800" anchor="ctr" anchorCtr="0">
            <a:noAutofit/>
          </a:bodyPr>
          <a:lstStyle/>
          <a:p>
            <a:pPr marL="0" marR="0" lvl="0" indent="0" algn="r" rtl="0">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70C0"/>
                </a:solidFill>
                <a:latin typeface="Calibri"/>
                <a:ea typeface="Calibri"/>
                <a:cs typeface="Calibri"/>
                <a:sym typeface="Calibri"/>
              </a:rPr>
              <a:t>10</a:t>
            </a:fld>
            <a:endParaRPr sz="1200" b="0" i="0" u="none" strike="noStrike" cap="none">
              <a:solidFill>
                <a:srgbClr val="0070C0"/>
              </a:solidFill>
              <a:latin typeface="Calibri"/>
              <a:ea typeface="Calibri"/>
              <a:cs typeface="Calibri"/>
              <a:sym typeface="Calibri"/>
            </a:endParaRPr>
          </a:p>
        </p:txBody>
      </p:sp>
      <p:sp>
        <p:nvSpPr>
          <p:cNvPr id="255" name="Google Shape;255;p10"/>
          <p:cNvSpPr txBox="1"/>
          <p:nvPr/>
        </p:nvSpPr>
        <p:spPr>
          <a:xfrm>
            <a:off x="539750" y="1414463"/>
            <a:ext cx="8229600" cy="4525962"/>
          </a:xfrm>
          <a:prstGeom prst="rect">
            <a:avLst/>
          </a:prstGeom>
          <a:noFill/>
          <a:ln>
            <a:noFill/>
          </a:ln>
        </p:spPr>
        <p:txBody>
          <a:bodyPr spcFirstLastPara="1" wrap="square" lIns="91425" tIns="45700" rIns="91425" bIns="45700" anchor="t" anchorCtr="0">
            <a:noAutofit/>
          </a:bodyPr>
          <a:lstStyle/>
          <a:p>
            <a:pPr marL="341313" marR="0" lvl="0" indent="-341313" algn="l" rtl="0">
              <a:spcBef>
                <a:spcPts val="0"/>
              </a:spcBef>
              <a:spcAft>
                <a:spcPts val="0"/>
              </a:spcAft>
              <a:buClr>
                <a:srgbClr val="EEECE1"/>
              </a:buClr>
              <a:buSzPts val="3200"/>
              <a:buFont typeface="Arial"/>
              <a:buNone/>
            </a:pPr>
            <a:endParaRPr sz="3200" b="0" i="0" u="none" strike="noStrike" cap="none">
              <a:solidFill>
                <a:srgbClr val="EEECE1"/>
              </a:solidFill>
              <a:latin typeface="Calibri"/>
              <a:ea typeface="Calibri"/>
              <a:cs typeface="Calibri"/>
              <a:sym typeface="Calibri"/>
            </a:endParaRPr>
          </a:p>
        </p:txBody>
      </p:sp>
      <p:pic>
        <p:nvPicPr>
          <p:cNvPr id="2" name="ariane 5 explosion">
            <a:hlinkClick r:id="" action="ppaction://media"/>
            <a:extLst>
              <a:ext uri="{FF2B5EF4-FFF2-40B4-BE49-F238E27FC236}">
                <a16:creationId xmlns:a16="http://schemas.microsoft.com/office/drawing/2014/main" id="{3F8AE33C-759F-4E60-BD4C-2EA661961BE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16050" y="917575"/>
            <a:ext cx="6477000" cy="48577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2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11"/>
          <p:cNvSpPr txBox="1"/>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4400"/>
              <a:buFont typeface="Times New Roman"/>
              <a:buNone/>
            </a:pPr>
            <a:r>
              <a:rPr lang="en-US" sz="4400" b="0" i="0" u="none" strike="noStrike" cap="none">
                <a:solidFill>
                  <a:schemeClr val="dk1"/>
                </a:solidFill>
                <a:latin typeface="Calibri"/>
                <a:ea typeface="Calibri"/>
                <a:cs typeface="Calibri"/>
                <a:sym typeface="Calibri"/>
              </a:rPr>
              <a:t>Surviving in space</a:t>
            </a:r>
            <a:endParaRPr/>
          </a:p>
        </p:txBody>
      </p:sp>
      <p:sp>
        <p:nvSpPr>
          <p:cNvPr id="265" name="Google Shape;265;p11"/>
          <p:cNvSpPr txBox="1"/>
          <p:nvPr/>
        </p:nvSpPr>
        <p:spPr>
          <a:xfrm>
            <a:off x="6553200" y="6356350"/>
            <a:ext cx="2133600" cy="365125"/>
          </a:xfrm>
          <a:prstGeom prst="rect">
            <a:avLst/>
          </a:prstGeom>
          <a:noFill/>
          <a:ln>
            <a:noFill/>
          </a:ln>
        </p:spPr>
        <p:txBody>
          <a:bodyPr spcFirstLastPara="1" wrap="square" lIns="90000" tIns="46800" rIns="90000" bIns="46800" anchor="ctr" anchorCtr="0">
            <a:noAutofit/>
          </a:bodyPr>
          <a:lstStyle/>
          <a:p>
            <a:pPr marL="0" marR="0" lvl="0" indent="0" algn="r" rtl="0">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70C0"/>
                </a:solidFill>
                <a:latin typeface="Calibri"/>
                <a:ea typeface="Calibri"/>
                <a:cs typeface="Calibri"/>
                <a:sym typeface="Calibri"/>
              </a:rPr>
              <a:t>11</a:t>
            </a:fld>
            <a:endParaRPr sz="1200" b="0" i="0" u="none" strike="noStrike" cap="none">
              <a:solidFill>
                <a:srgbClr val="0070C0"/>
              </a:solidFill>
              <a:latin typeface="Calibri"/>
              <a:ea typeface="Calibri"/>
              <a:cs typeface="Calibri"/>
              <a:sym typeface="Calibri"/>
            </a:endParaRPr>
          </a:p>
        </p:txBody>
      </p:sp>
      <p:sp>
        <p:nvSpPr>
          <p:cNvPr id="266" name="Google Shape;266;p11"/>
          <p:cNvSpPr txBox="1"/>
          <p:nvPr/>
        </p:nvSpPr>
        <p:spPr>
          <a:xfrm>
            <a:off x="539750" y="1414463"/>
            <a:ext cx="8229600" cy="4525962"/>
          </a:xfrm>
          <a:prstGeom prst="rect">
            <a:avLst/>
          </a:prstGeom>
          <a:noFill/>
          <a:ln>
            <a:noFill/>
          </a:ln>
        </p:spPr>
        <p:txBody>
          <a:bodyPr spcFirstLastPara="1" wrap="square" lIns="91425" tIns="45700" rIns="91425" bIns="45700" anchor="t" anchorCtr="0">
            <a:noAutofit/>
          </a:bodyPr>
          <a:lstStyle/>
          <a:p>
            <a:pPr marL="341313" marR="0" lvl="0" indent="-341313" algn="l" rtl="0">
              <a:spcBef>
                <a:spcPts val="0"/>
              </a:spcBef>
              <a:spcAft>
                <a:spcPts val="0"/>
              </a:spcAft>
              <a:buClr>
                <a:srgbClr val="EEECE1"/>
              </a:buClr>
              <a:buSzPts val="3200"/>
              <a:buFont typeface="Arial"/>
              <a:buChar char="•"/>
            </a:pPr>
            <a:r>
              <a:rPr lang="en-US" sz="3200" b="0" i="0" u="none" strike="noStrike" cap="none">
                <a:solidFill>
                  <a:schemeClr val="dk1"/>
                </a:solidFill>
                <a:latin typeface="Calibri"/>
                <a:ea typeface="Calibri"/>
                <a:cs typeface="Calibri"/>
                <a:sym typeface="Calibri"/>
              </a:rPr>
              <a:t>Humans evolved on Earth's surface</a:t>
            </a:r>
            <a:endParaRPr/>
          </a:p>
          <a:p>
            <a:pPr marL="341313" marR="0" lvl="0" indent="-341313" algn="l" rtl="0">
              <a:spcBef>
                <a:spcPts val="800"/>
              </a:spcBef>
              <a:spcAft>
                <a:spcPts val="0"/>
              </a:spcAft>
              <a:buClr>
                <a:srgbClr val="EEECE1"/>
              </a:buClr>
              <a:buSzPts val="3200"/>
              <a:buFont typeface="Arial"/>
              <a:buChar char="•"/>
            </a:pPr>
            <a:r>
              <a:rPr lang="en-US" sz="3200" b="0" i="0" u="none" strike="noStrike" cap="none">
                <a:solidFill>
                  <a:schemeClr val="dk1"/>
                </a:solidFill>
                <a:latin typeface="Calibri"/>
                <a:ea typeface="Calibri"/>
                <a:cs typeface="Calibri"/>
                <a:sym typeface="Calibri"/>
              </a:rPr>
              <a:t>Space is a very different </a:t>
            </a:r>
            <a:r>
              <a:rPr lang="en-US" sz="3200" b="0" i="0" u="none" strike="noStrike" cap="none">
                <a:solidFill>
                  <a:srgbClr val="3399FF"/>
                </a:solidFill>
                <a:latin typeface="Calibri"/>
                <a:ea typeface="Calibri"/>
                <a:cs typeface="Calibri"/>
                <a:sym typeface="Calibri"/>
              </a:rPr>
              <a:t>environment</a:t>
            </a:r>
            <a:endParaRPr/>
          </a:p>
        </p:txBody>
      </p:sp>
      <p:pic>
        <p:nvPicPr>
          <p:cNvPr id="267" name="Google Shape;267;p11"/>
          <p:cNvPicPr preferRelativeResize="0"/>
          <p:nvPr/>
        </p:nvPicPr>
        <p:blipFill rotWithShape="1">
          <a:blip r:embed="rId3">
            <a:alphaModFix/>
          </a:blip>
          <a:srcRect/>
          <a:stretch/>
        </p:blipFill>
        <p:spPr>
          <a:xfrm>
            <a:off x="3026904" y="2743201"/>
            <a:ext cx="3090191" cy="307238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12"/>
          <p:cNvSpPr txBox="1"/>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4400"/>
              <a:buFont typeface="Times New Roman"/>
              <a:buNone/>
            </a:pPr>
            <a:r>
              <a:rPr lang="en-US" sz="4400" b="0" i="0" u="none" strike="noStrike" cap="none">
                <a:solidFill>
                  <a:schemeClr val="dk1"/>
                </a:solidFill>
                <a:latin typeface="Calibri"/>
                <a:ea typeface="Calibri"/>
                <a:cs typeface="Calibri"/>
                <a:sym typeface="Calibri"/>
              </a:rPr>
              <a:t>Surviving in space</a:t>
            </a:r>
            <a:endParaRPr/>
          </a:p>
        </p:txBody>
      </p:sp>
      <p:sp>
        <p:nvSpPr>
          <p:cNvPr id="276" name="Google Shape;276;p12"/>
          <p:cNvSpPr txBox="1"/>
          <p:nvPr/>
        </p:nvSpPr>
        <p:spPr>
          <a:xfrm>
            <a:off x="6553200" y="6356350"/>
            <a:ext cx="2133600" cy="365125"/>
          </a:xfrm>
          <a:prstGeom prst="rect">
            <a:avLst/>
          </a:prstGeom>
          <a:noFill/>
          <a:ln>
            <a:noFill/>
          </a:ln>
        </p:spPr>
        <p:txBody>
          <a:bodyPr spcFirstLastPara="1" wrap="square" lIns="90000" tIns="46800" rIns="90000" bIns="46800" anchor="ctr" anchorCtr="0">
            <a:noAutofit/>
          </a:bodyPr>
          <a:lstStyle/>
          <a:p>
            <a:pPr marL="0" marR="0" lvl="0" indent="0" algn="r" rtl="0">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70C0"/>
                </a:solidFill>
                <a:latin typeface="Calibri"/>
                <a:ea typeface="Calibri"/>
                <a:cs typeface="Calibri"/>
                <a:sym typeface="Calibri"/>
              </a:rPr>
              <a:t>12</a:t>
            </a:fld>
            <a:endParaRPr sz="1200" b="0" i="0" u="none" strike="noStrike" cap="none">
              <a:solidFill>
                <a:srgbClr val="0070C0"/>
              </a:solidFill>
              <a:latin typeface="Calibri"/>
              <a:ea typeface="Calibri"/>
              <a:cs typeface="Calibri"/>
              <a:sym typeface="Calibri"/>
            </a:endParaRPr>
          </a:p>
        </p:txBody>
      </p:sp>
      <p:sp>
        <p:nvSpPr>
          <p:cNvPr id="277" name="Google Shape;277;p12"/>
          <p:cNvSpPr txBox="1"/>
          <p:nvPr/>
        </p:nvSpPr>
        <p:spPr>
          <a:xfrm>
            <a:off x="5428742" y="1880616"/>
            <a:ext cx="3422650" cy="2667000"/>
          </a:xfrm>
          <a:prstGeom prst="rect">
            <a:avLst/>
          </a:prstGeom>
          <a:noFill/>
          <a:ln>
            <a:noFill/>
          </a:ln>
        </p:spPr>
        <p:txBody>
          <a:bodyPr spcFirstLastPara="1" wrap="square" lIns="91425" tIns="45700" rIns="91425" bIns="45700" anchor="t" anchorCtr="0">
            <a:noAutofit/>
          </a:bodyPr>
          <a:lstStyle/>
          <a:p>
            <a:pPr marL="341313" marR="0" lvl="0" indent="-341313" algn="l" rtl="0">
              <a:spcBef>
                <a:spcPts val="0"/>
              </a:spcBef>
              <a:spcAft>
                <a:spcPts val="0"/>
              </a:spcAft>
              <a:buClr>
                <a:srgbClr val="EEECE1"/>
              </a:buClr>
              <a:buSzPts val="2800"/>
              <a:buFont typeface="Arial"/>
              <a:buChar char="•"/>
            </a:pPr>
            <a:r>
              <a:rPr lang="en-US" sz="2800" b="0" i="0" u="none" strike="noStrike" cap="none">
                <a:solidFill>
                  <a:schemeClr val="dk1"/>
                </a:solidFill>
                <a:latin typeface="Calibri"/>
                <a:ea typeface="Calibri"/>
                <a:cs typeface="Calibri"/>
                <a:sym typeface="Calibri"/>
              </a:rPr>
              <a:t>Vacuum of space</a:t>
            </a:r>
            <a:endParaRPr/>
          </a:p>
          <a:p>
            <a:pPr marL="341313" marR="0" lvl="0" indent="-341313" algn="l" rtl="0">
              <a:spcBef>
                <a:spcPts val="800"/>
              </a:spcBef>
              <a:spcAft>
                <a:spcPts val="0"/>
              </a:spcAft>
              <a:buClr>
                <a:srgbClr val="EEECE1"/>
              </a:buClr>
              <a:buSzPts val="2800"/>
              <a:buFont typeface="Arial"/>
              <a:buChar char="•"/>
            </a:pPr>
            <a:r>
              <a:rPr lang="en-US" sz="2800" b="0" i="0" u="none" strike="noStrike" cap="none">
                <a:solidFill>
                  <a:schemeClr val="dk1"/>
                </a:solidFill>
                <a:latin typeface="Calibri"/>
                <a:ea typeface="Calibri"/>
                <a:cs typeface="Calibri"/>
                <a:sym typeface="Calibri"/>
              </a:rPr>
              <a:t>Motion sickness</a:t>
            </a:r>
            <a:endParaRPr/>
          </a:p>
          <a:p>
            <a:pPr marL="341313" marR="0" lvl="0" indent="-341313" algn="l" rtl="0">
              <a:spcBef>
                <a:spcPts val="800"/>
              </a:spcBef>
              <a:spcAft>
                <a:spcPts val="0"/>
              </a:spcAft>
              <a:buClr>
                <a:srgbClr val="EEECE1"/>
              </a:buClr>
              <a:buSzPts val="2800"/>
              <a:buFont typeface="Arial"/>
              <a:buChar char="•"/>
            </a:pPr>
            <a:r>
              <a:rPr lang="en-US" sz="2800" b="0" i="0" u="none" strike="noStrike" cap="none">
                <a:solidFill>
                  <a:schemeClr val="dk1"/>
                </a:solidFill>
                <a:latin typeface="Calibri"/>
                <a:ea typeface="Calibri"/>
                <a:cs typeface="Calibri"/>
                <a:sym typeface="Calibri"/>
              </a:rPr>
              <a:t>Radiation</a:t>
            </a:r>
            <a:endParaRPr/>
          </a:p>
          <a:p>
            <a:pPr marL="341313" marR="0" lvl="0" indent="-341313" algn="l" rtl="0">
              <a:spcBef>
                <a:spcPts val="800"/>
              </a:spcBef>
              <a:spcAft>
                <a:spcPts val="0"/>
              </a:spcAft>
              <a:buClr>
                <a:srgbClr val="EEECE1"/>
              </a:buClr>
              <a:buSzPts val="2800"/>
              <a:buFont typeface="Arial"/>
              <a:buChar char="•"/>
            </a:pPr>
            <a:r>
              <a:rPr lang="en-US" sz="2800" b="0" i="0" u="none" strike="noStrike" cap="none">
                <a:solidFill>
                  <a:schemeClr val="dk1"/>
                </a:solidFill>
                <a:latin typeface="Calibri"/>
                <a:ea typeface="Calibri"/>
                <a:cs typeface="Calibri"/>
                <a:sym typeface="Calibri"/>
              </a:rPr>
              <a:t>Micrometeorites</a:t>
            </a:r>
            <a:endParaRPr/>
          </a:p>
          <a:p>
            <a:pPr marL="341313" marR="0" lvl="0" indent="-341313" algn="l" rtl="0">
              <a:spcBef>
                <a:spcPts val="800"/>
              </a:spcBef>
              <a:spcAft>
                <a:spcPts val="0"/>
              </a:spcAft>
              <a:buClr>
                <a:srgbClr val="EEECE1"/>
              </a:buClr>
              <a:buSzPts val="2800"/>
              <a:buFont typeface="Arial"/>
              <a:buChar char="•"/>
            </a:pPr>
            <a:r>
              <a:rPr lang="en-US" sz="2800" b="0" i="0" u="none" strike="noStrike" cap="none">
                <a:solidFill>
                  <a:schemeClr val="dk1"/>
                </a:solidFill>
                <a:latin typeface="Calibri"/>
                <a:ea typeface="Calibri"/>
                <a:cs typeface="Calibri"/>
                <a:sym typeface="Calibri"/>
              </a:rPr>
              <a:t>Body adaptations</a:t>
            </a:r>
            <a:endParaRPr/>
          </a:p>
          <a:p>
            <a:pPr marL="341313" marR="0" lvl="0" indent="-341313" algn="l" rtl="0">
              <a:spcBef>
                <a:spcPts val="800"/>
              </a:spcBef>
              <a:spcAft>
                <a:spcPts val="0"/>
              </a:spcAft>
              <a:buClr>
                <a:srgbClr val="EEECE1"/>
              </a:buClr>
              <a:buSzPts val="2800"/>
              <a:buFont typeface="Arial"/>
              <a:buChar char="•"/>
            </a:pPr>
            <a:r>
              <a:rPr lang="en-US" sz="2800" b="0" i="0" u="none" strike="noStrike" cap="none">
                <a:solidFill>
                  <a:schemeClr val="dk1"/>
                </a:solidFill>
                <a:latin typeface="Calibri"/>
                <a:ea typeface="Calibri"/>
                <a:cs typeface="Calibri"/>
                <a:sym typeface="Calibri"/>
              </a:rPr>
              <a:t>Psychological harm</a:t>
            </a:r>
            <a:endParaRPr/>
          </a:p>
          <a:p>
            <a:pPr marL="1084263" marR="0" lvl="1" indent="-163512" algn="l" rtl="0">
              <a:spcBef>
                <a:spcPts val="800"/>
              </a:spcBef>
              <a:spcAft>
                <a:spcPts val="0"/>
              </a:spcAft>
              <a:buClr>
                <a:srgbClr val="EEECE1"/>
              </a:buClr>
              <a:buSzPts val="2800"/>
              <a:buFont typeface="Arial"/>
              <a:buNone/>
            </a:pPr>
            <a:endParaRPr sz="2800" b="0" i="0" u="none" strike="noStrike" cap="none">
              <a:solidFill>
                <a:srgbClr val="EEECE1"/>
              </a:solidFill>
              <a:latin typeface="Calibri"/>
              <a:ea typeface="Calibri"/>
              <a:cs typeface="Calibri"/>
              <a:sym typeface="Calibri"/>
            </a:endParaRPr>
          </a:p>
        </p:txBody>
      </p:sp>
      <p:pic>
        <p:nvPicPr>
          <p:cNvPr id="278" name="Google Shape;278;p12"/>
          <p:cNvPicPr preferRelativeResize="0"/>
          <p:nvPr/>
        </p:nvPicPr>
        <p:blipFill rotWithShape="1">
          <a:blip r:embed="rId3">
            <a:alphaModFix/>
          </a:blip>
          <a:srcRect/>
          <a:stretch/>
        </p:blipFill>
        <p:spPr>
          <a:xfrm>
            <a:off x="457200" y="1200150"/>
            <a:ext cx="4495800" cy="44958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3"/>
          <p:cNvSpPr txBox="1"/>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4400"/>
              <a:buFont typeface="Times New Roman"/>
              <a:buNone/>
            </a:pPr>
            <a:r>
              <a:rPr lang="en-US" sz="4400" b="0" i="0" u="none" strike="noStrike" cap="none">
                <a:solidFill>
                  <a:schemeClr val="dk1"/>
                </a:solidFill>
                <a:latin typeface="Calibri"/>
                <a:ea typeface="Calibri"/>
                <a:cs typeface="Calibri"/>
                <a:sym typeface="Calibri"/>
              </a:rPr>
              <a:t>Surviving in space</a:t>
            </a:r>
            <a:endParaRPr/>
          </a:p>
        </p:txBody>
      </p:sp>
      <p:sp>
        <p:nvSpPr>
          <p:cNvPr id="287" name="Google Shape;287;p13"/>
          <p:cNvSpPr txBox="1"/>
          <p:nvPr/>
        </p:nvSpPr>
        <p:spPr>
          <a:xfrm>
            <a:off x="6553200" y="6356350"/>
            <a:ext cx="2133600" cy="365125"/>
          </a:xfrm>
          <a:prstGeom prst="rect">
            <a:avLst/>
          </a:prstGeom>
          <a:noFill/>
          <a:ln>
            <a:noFill/>
          </a:ln>
        </p:spPr>
        <p:txBody>
          <a:bodyPr spcFirstLastPara="1" wrap="square" lIns="90000" tIns="46800" rIns="90000" bIns="46800" anchor="ctr" anchorCtr="0">
            <a:noAutofit/>
          </a:bodyPr>
          <a:lstStyle/>
          <a:p>
            <a:pPr marL="0" marR="0" lvl="0" indent="0" algn="r" rtl="0">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70C0"/>
                </a:solidFill>
                <a:latin typeface="Calibri"/>
                <a:ea typeface="Calibri"/>
                <a:cs typeface="Calibri"/>
                <a:sym typeface="Calibri"/>
              </a:rPr>
              <a:t>13</a:t>
            </a:fld>
            <a:endParaRPr sz="1200" b="0" i="0" u="none" strike="noStrike" cap="none">
              <a:solidFill>
                <a:srgbClr val="0070C0"/>
              </a:solidFill>
              <a:latin typeface="Calibri"/>
              <a:ea typeface="Calibri"/>
              <a:cs typeface="Calibri"/>
              <a:sym typeface="Calibri"/>
            </a:endParaRPr>
          </a:p>
        </p:txBody>
      </p:sp>
      <p:sp>
        <p:nvSpPr>
          <p:cNvPr id="288" name="Google Shape;288;p13"/>
          <p:cNvSpPr txBox="1"/>
          <p:nvPr/>
        </p:nvSpPr>
        <p:spPr>
          <a:xfrm>
            <a:off x="539750" y="1414463"/>
            <a:ext cx="5099050" cy="4525962"/>
          </a:xfrm>
          <a:prstGeom prst="rect">
            <a:avLst/>
          </a:prstGeom>
          <a:noFill/>
          <a:ln>
            <a:noFill/>
          </a:ln>
        </p:spPr>
        <p:txBody>
          <a:bodyPr spcFirstLastPara="1" wrap="square" lIns="91425" tIns="45700" rIns="91425" bIns="45700" anchor="t" anchorCtr="0">
            <a:noAutofit/>
          </a:bodyPr>
          <a:lstStyle/>
          <a:p>
            <a:pPr marL="341313" marR="0" lvl="0" indent="-341313" algn="l" rtl="0">
              <a:spcBef>
                <a:spcPts val="0"/>
              </a:spcBef>
              <a:spcAft>
                <a:spcPts val="0"/>
              </a:spcAft>
              <a:buClr>
                <a:srgbClr val="EEECE1"/>
              </a:buClr>
              <a:buSzPts val="2400"/>
              <a:buFont typeface="Arial"/>
              <a:buChar char="•"/>
            </a:pPr>
            <a:r>
              <a:rPr lang="en-US" sz="2400" b="0" i="0" u="none" strike="noStrike" cap="none">
                <a:solidFill>
                  <a:schemeClr val="dk1"/>
                </a:solidFill>
                <a:latin typeface="Calibri"/>
                <a:ea typeface="Calibri"/>
                <a:cs typeface="Calibri"/>
                <a:sym typeface="Calibri"/>
              </a:rPr>
              <a:t>Effects on cardiovascular system</a:t>
            </a:r>
            <a:endParaRPr/>
          </a:p>
          <a:p>
            <a:pPr marL="1084263" marR="0" lvl="1" indent="-341313" algn="l" rtl="0">
              <a:spcBef>
                <a:spcPts val="800"/>
              </a:spcBef>
              <a:spcAft>
                <a:spcPts val="0"/>
              </a:spcAft>
              <a:buClr>
                <a:srgbClr val="EEECE1"/>
              </a:buClr>
              <a:buSzPts val="2400"/>
              <a:buFont typeface="Arial"/>
              <a:buChar char="•"/>
            </a:pPr>
            <a:r>
              <a:rPr lang="en-US" sz="2400" b="0" i="0" u="none" strike="noStrike" cap="none">
                <a:solidFill>
                  <a:schemeClr val="dk1"/>
                </a:solidFill>
                <a:latin typeface="Calibri"/>
                <a:ea typeface="Calibri"/>
                <a:cs typeface="Calibri"/>
                <a:sym typeface="Calibri"/>
              </a:rPr>
              <a:t>“Fluid shift” causes stuffy noses, headaches, puffy faces, and causes blindness</a:t>
            </a:r>
            <a:endParaRPr/>
          </a:p>
          <a:p>
            <a:pPr marL="341313" marR="0" lvl="0" indent="-341313" algn="l" rtl="0">
              <a:spcBef>
                <a:spcPts val="800"/>
              </a:spcBef>
              <a:spcAft>
                <a:spcPts val="0"/>
              </a:spcAft>
              <a:buClr>
                <a:srgbClr val="EEECE1"/>
              </a:buClr>
              <a:buSzPts val="2400"/>
              <a:buFont typeface="Arial"/>
              <a:buChar char="•"/>
            </a:pPr>
            <a:r>
              <a:rPr lang="en-US" sz="2400" b="0" i="0" u="none" strike="noStrike" cap="none">
                <a:solidFill>
                  <a:schemeClr val="dk1"/>
                </a:solidFill>
                <a:latin typeface="Calibri"/>
                <a:ea typeface="Calibri"/>
                <a:cs typeface="Calibri"/>
                <a:sym typeface="Calibri"/>
              </a:rPr>
              <a:t>Effects on bone</a:t>
            </a:r>
            <a:endParaRPr/>
          </a:p>
          <a:p>
            <a:pPr marL="1084263" marR="0" lvl="1" indent="-341313" algn="l" rtl="0">
              <a:spcBef>
                <a:spcPts val="800"/>
              </a:spcBef>
              <a:spcAft>
                <a:spcPts val="0"/>
              </a:spcAft>
              <a:buClr>
                <a:srgbClr val="EEECE1"/>
              </a:buClr>
              <a:buSzPts val="2400"/>
              <a:buFont typeface="Arial"/>
              <a:buChar char="•"/>
            </a:pPr>
            <a:r>
              <a:rPr lang="en-US" sz="2400" b="0" i="0" u="none" strike="noStrike" cap="none">
                <a:solidFill>
                  <a:schemeClr val="dk1"/>
                </a:solidFill>
                <a:latin typeface="Calibri"/>
                <a:ea typeface="Calibri"/>
                <a:cs typeface="Calibri"/>
                <a:sym typeface="Calibri"/>
              </a:rPr>
              <a:t>Bone loss due to lack of gravity (3.2% over 10 days) </a:t>
            </a:r>
            <a:endParaRPr/>
          </a:p>
          <a:p>
            <a:pPr marL="341313" marR="0" lvl="0" indent="-341313" algn="l" rtl="0">
              <a:spcBef>
                <a:spcPts val="800"/>
              </a:spcBef>
              <a:spcAft>
                <a:spcPts val="0"/>
              </a:spcAft>
              <a:buClr>
                <a:srgbClr val="EEECE1"/>
              </a:buClr>
              <a:buSzPts val="2400"/>
              <a:buFont typeface="Arial"/>
              <a:buChar char="•"/>
            </a:pPr>
            <a:r>
              <a:rPr lang="en-US" sz="2400" b="0" i="0" u="none" strike="noStrike" cap="none">
                <a:solidFill>
                  <a:schemeClr val="dk1"/>
                </a:solidFill>
                <a:latin typeface="Calibri"/>
                <a:ea typeface="Calibri"/>
                <a:cs typeface="Calibri"/>
                <a:sym typeface="Calibri"/>
              </a:rPr>
              <a:t>Effects on muscle</a:t>
            </a:r>
            <a:endParaRPr/>
          </a:p>
          <a:p>
            <a:pPr marL="1484313" marR="0" lvl="2" indent="-341313" algn="l" rtl="0">
              <a:spcBef>
                <a:spcPts val="800"/>
              </a:spcBef>
              <a:spcAft>
                <a:spcPts val="0"/>
              </a:spcAft>
              <a:buClr>
                <a:srgbClr val="EEECE1"/>
              </a:buClr>
              <a:buSzPts val="2400"/>
              <a:buFont typeface="Arial"/>
              <a:buChar char="•"/>
            </a:pPr>
            <a:r>
              <a:rPr lang="en-US" sz="2400" b="0" i="0" u="none" strike="noStrike" cap="none">
                <a:solidFill>
                  <a:schemeClr val="dk1"/>
                </a:solidFill>
                <a:latin typeface="Calibri"/>
                <a:ea typeface="Calibri"/>
                <a:cs typeface="Calibri"/>
                <a:sym typeface="Calibri"/>
              </a:rPr>
              <a:t>Muscles quickly deteriorate</a:t>
            </a:r>
            <a:endParaRPr/>
          </a:p>
          <a:p>
            <a:pPr marL="1084263" marR="0" lvl="1" indent="-188912" algn="l" rtl="0">
              <a:spcBef>
                <a:spcPts val="800"/>
              </a:spcBef>
              <a:spcAft>
                <a:spcPts val="0"/>
              </a:spcAft>
              <a:buClr>
                <a:srgbClr val="EEECE1"/>
              </a:buClr>
              <a:buSzPts val="2400"/>
              <a:buFont typeface="Arial"/>
              <a:buNone/>
            </a:pPr>
            <a:endParaRPr sz="2400" b="0" i="0" u="none" strike="noStrike" cap="none">
              <a:solidFill>
                <a:srgbClr val="EEECE1"/>
              </a:solidFill>
              <a:latin typeface="Calibri"/>
              <a:ea typeface="Calibri"/>
              <a:cs typeface="Calibri"/>
              <a:sym typeface="Calibri"/>
            </a:endParaRPr>
          </a:p>
        </p:txBody>
      </p:sp>
      <p:pic>
        <p:nvPicPr>
          <p:cNvPr id="289" name="Google Shape;289;p13"/>
          <p:cNvPicPr preferRelativeResize="0"/>
          <p:nvPr/>
        </p:nvPicPr>
        <p:blipFill rotWithShape="1">
          <a:blip r:embed="rId3">
            <a:alphaModFix/>
          </a:blip>
          <a:srcRect/>
          <a:stretch/>
        </p:blipFill>
        <p:spPr>
          <a:xfrm>
            <a:off x="5791200" y="1905000"/>
            <a:ext cx="3073400" cy="33147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14"/>
          <p:cNvSpPr txBox="1"/>
          <p:nvPr/>
        </p:nvSpPr>
        <p:spPr>
          <a:xfrm>
            <a:off x="457200" y="15240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4400"/>
              <a:buFont typeface="Times New Roman"/>
              <a:buNone/>
            </a:pPr>
            <a:r>
              <a:rPr lang="en-US" sz="4400" b="0" i="0" u="none" strike="noStrike" cap="none">
                <a:solidFill>
                  <a:schemeClr val="dk1"/>
                </a:solidFill>
                <a:latin typeface="Calibri"/>
                <a:ea typeface="Calibri"/>
                <a:cs typeface="Calibri"/>
                <a:sym typeface="Calibri"/>
              </a:rPr>
              <a:t>Working in space</a:t>
            </a:r>
            <a:endParaRPr/>
          </a:p>
        </p:txBody>
      </p:sp>
      <p:sp>
        <p:nvSpPr>
          <p:cNvPr id="298" name="Google Shape;298;p14"/>
          <p:cNvSpPr txBox="1"/>
          <p:nvPr/>
        </p:nvSpPr>
        <p:spPr>
          <a:xfrm>
            <a:off x="6553200" y="6356350"/>
            <a:ext cx="2133600" cy="365125"/>
          </a:xfrm>
          <a:prstGeom prst="rect">
            <a:avLst/>
          </a:prstGeom>
          <a:noFill/>
          <a:ln>
            <a:noFill/>
          </a:ln>
        </p:spPr>
        <p:txBody>
          <a:bodyPr spcFirstLastPara="1" wrap="square" lIns="90000" tIns="46800" rIns="90000" bIns="46800" anchor="ctr" anchorCtr="0">
            <a:noAutofit/>
          </a:bodyPr>
          <a:lstStyle/>
          <a:p>
            <a:pPr marL="0" marR="0" lvl="0" indent="0" algn="r" rtl="0">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70C0"/>
                </a:solidFill>
                <a:latin typeface="Calibri"/>
                <a:ea typeface="Calibri"/>
                <a:cs typeface="Calibri"/>
                <a:sym typeface="Calibri"/>
              </a:rPr>
              <a:t>14</a:t>
            </a:fld>
            <a:endParaRPr sz="1200" b="0" i="0" u="none" strike="noStrike" cap="none">
              <a:solidFill>
                <a:srgbClr val="0070C0"/>
              </a:solidFill>
              <a:latin typeface="Calibri"/>
              <a:ea typeface="Calibri"/>
              <a:cs typeface="Calibri"/>
              <a:sym typeface="Calibri"/>
            </a:endParaRPr>
          </a:p>
        </p:txBody>
      </p:sp>
      <p:sp>
        <p:nvSpPr>
          <p:cNvPr id="299" name="Google Shape;299;p14"/>
          <p:cNvSpPr txBox="1"/>
          <p:nvPr/>
        </p:nvSpPr>
        <p:spPr>
          <a:xfrm>
            <a:off x="457200" y="1371600"/>
            <a:ext cx="4191000" cy="4525963"/>
          </a:xfrm>
          <a:prstGeom prst="rect">
            <a:avLst/>
          </a:prstGeom>
          <a:noFill/>
          <a:ln>
            <a:noFill/>
          </a:ln>
        </p:spPr>
        <p:txBody>
          <a:bodyPr spcFirstLastPara="1" wrap="square" lIns="91425" tIns="45700" rIns="91425" bIns="45700" anchor="t" anchorCtr="0">
            <a:noAutofit/>
          </a:bodyPr>
          <a:lstStyle/>
          <a:p>
            <a:pPr marL="457200" marR="0" lvl="0" indent="-457200" algn="l" rtl="0">
              <a:spcBef>
                <a:spcPts val="0"/>
              </a:spcBef>
              <a:spcAft>
                <a:spcPts val="0"/>
              </a:spcAft>
              <a:buClr>
                <a:srgbClr val="EEECE1"/>
              </a:buClr>
              <a:buSzPts val="3200"/>
              <a:buFont typeface="Arial"/>
              <a:buChar char="•"/>
            </a:pPr>
            <a:r>
              <a:rPr lang="en-US" sz="3200" b="0" i="0" u="none" strike="noStrike" cap="none">
                <a:solidFill>
                  <a:schemeClr val="dk1"/>
                </a:solidFill>
                <a:latin typeface="Calibri"/>
                <a:ea typeface="Calibri"/>
                <a:cs typeface="Calibri"/>
                <a:sym typeface="Calibri"/>
              </a:rPr>
              <a:t>Small failures lead to big problems</a:t>
            </a:r>
            <a:endParaRPr/>
          </a:p>
          <a:p>
            <a:pPr marL="457200" marR="0" lvl="0" indent="-457200" algn="l" rtl="0">
              <a:spcBef>
                <a:spcPts val="800"/>
              </a:spcBef>
              <a:spcAft>
                <a:spcPts val="0"/>
              </a:spcAft>
              <a:buClr>
                <a:srgbClr val="EEECE1"/>
              </a:buClr>
              <a:buSzPts val="3200"/>
              <a:buFont typeface="Arial"/>
              <a:buChar char="•"/>
            </a:pPr>
            <a:r>
              <a:rPr lang="en-US" sz="3200" b="0" i="0" u="none" strike="noStrike" cap="none">
                <a:solidFill>
                  <a:schemeClr val="dk1"/>
                </a:solidFill>
                <a:latin typeface="Calibri"/>
                <a:ea typeface="Calibri"/>
                <a:cs typeface="Calibri"/>
                <a:sym typeface="Calibri"/>
              </a:rPr>
              <a:t>People make mistakes</a:t>
            </a:r>
            <a:endParaRPr/>
          </a:p>
          <a:p>
            <a:pPr marL="457200" marR="0" lvl="0" indent="-457200" algn="l" rtl="0">
              <a:spcBef>
                <a:spcPts val="800"/>
              </a:spcBef>
              <a:spcAft>
                <a:spcPts val="0"/>
              </a:spcAft>
              <a:buClr>
                <a:srgbClr val="EEECE1"/>
              </a:buClr>
              <a:buSzPts val="3200"/>
              <a:buFont typeface="Arial"/>
              <a:buChar char="•"/>
            </a:pPr>
            <a:r>
              <a:rPr lang="en-US" sz="3200" b="0" i="0" u="none" strike="noStrike" cap="none">
                <a:solidFill>
                  <a:schemeClr val="dk1"/>
                </a:solidFill>
                <a:latin typeface="Calibri"/>
                <a:ea typeface="Calibri"/>
                <a:cs typeface="Calibri"/>
                <a:sym typeface="Calibri"/>
              </a:rPr>
              <a:t>Equipment can't be perfectly reliable</a:t>
            </a:r>
            <a:endParaRPr/>
          </a:p>
          <a:p>
            <a:pPr marL="457200" marR="0" lvl="0" indent="-457200" algn="l" rtl="0">
              <a:spcBef>
                <a:spcPts val="800"/>
              </a:spcBef>
              <a:spcAft>
                <a:spcPts val="0"/>
              </a:spcAft>
              <a:buClr>
                <a:srgbClr val="EEECE1"/>
              </a:buClr>
              <a:buSzPts val="3200"/>
              <a:buFont typeface="Arial"/>
              <a:buChar char="•"/>
            </a:pPr>
            <a:r>
              <a:rPr lang="en-US" sz="3200" b="0" i="0" u="none" strike="noStrike" cap="none">
                <a:solidFill>
                  <a:schemeClr val="dk1"/>
                </a:solidFill>
                <a:latin typeface="Calibri"/>
                <a:ea typeface="Calibri"/>
                <a:cs typeface="Calibri"/>
                <a:sym typeface="Calibri"/>
              </a:rPr>
              <a:t>Lack of resources (can only use what you have with you)</a:t>
            </a:r>
            <a:endParaRPr/>
          </a:p>
        </p:txBody>
      </p:sp>
      <p:pic>
        <p:nvPicPr>
          <p:cNvPr id="300" name="Google Shape;300;p14"/>
          <p:cNvPicPr preferRelativeResize="0"/>
          <p:nvPr/>
        </p:nvPicPr>
        <p:blipFill rotWithShape="1">
          <a:blip r:embed="rId3">
            <a:alphaModFix/>
          </a:blip>
          <a:srcRect/>
          <a:stretch/>
        </p:blipFill>
        <p:spPr>
          <a:xfrm>
            <a:off x="4800600" y="1447800"/>
            <a:ext cx="4089400" cy="40894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Shape 304"/>
        <p:cNvGrpSpPr/>
        <p:nvPr/>
      </p:nvGrpSpPr>
      <p:grpSpPr>
        <a:xfrm>
          <a:off x="0" y="0"/>
          <a:ext cx="0" cy="0"/>
          <a:chOff x="0" y="0"/>
          <a:chExt cx="0" cy="0"/>
        </a:xfrm>
      </p:grpSpPr>
      <p:sp>
        <p:nvSpPr>
          <p:cNvPr id="305" name="Google Shape;305;p15"/>
          <p:cNvSpPr txBox="1">
            <a:spLocks noGrp="1"/>
          </p:cNvSpPr>
          <p:nvPr>
            <p:ph type="title"/>
          </p:nvPr>
        </p:nvSpPr>
        <p:spPr>
          <a:xfrm>
            <a:off x="628650" y="40722"/>
            <a:ext cx="7886700" cy="132556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5000"/>
              <a:buFont typeface="Arial"/>
              <a:buNone/>
            </a:pPr>
            <a:r>
              <a:rPr lang="en-US">
                <a:solidFill>
                  <a:schemeClr val="dk1"/>
                </a:solidFill>
              </a:rPr>
              <a:t>Working in Space</a:t>
            </a:r>
            <a:endParaRPr/>
          </a:p>
        </p:txBody>
      </p:sp>
      <p:sp>
        <p:nvSpPr>
          <p:cNvPr id="306" name="Google Shape;306;p15"/>
          <p:cNvSpPr txBox="1">
            <a:spLocks noGrp="1"/>
          </p:cNvSpPr>
          <p:nvPr>
            <p:ph type="body" idx="1"/>
          </p:nvPr>
        </p:nvSpPr>
        <p:spPr>
          <a:xfrm>
            <a:off x="216704" y="1155794"/>
            <a:ext cx="5028647" cy="4731833"/>
          </a:xfrm>
          <a:prstGeom prst="rect">
            <a:avLst/>
          </a:prstGeom>
          <a:noFill/>
          <a:ln>
            <a:noFill/>
          </a:ln>
        </p:spPr>
        <p:txBody>
          <a:bodyPr spcFirstLastPara="1" wrap="square" lIns="91425" tIns="45700" rIns="91425" bIns="45700" anchor="t" anchorCtr="0">
            <a:normAutofit/>
          </a:bodyPr>
          <a:lstStyle/>
          <a:p>
            <a:pPr marL="687600" lvl="0" indent="-687600" algn="l" rtl="0">
              <a:lnSpc>
                <a:spcPct val="80000"/>
              </a:lnSpc>
              <a:spcBef>
                <a:spcPts val="0"/>
              </a:spcBef>
              <a:spcAft>
                <a:spcPts val="0"/>
              </a:spcAft>
              <a:buClr>
                <a:schemeClr val="dk1"/>
              </a:buClr>
              <a:buSzPts val="1628"/>
              <a:buChar char="•"/>
            </a:pPr>
            <a:r>
              <a:rPr lang="en-US" sz="2170">
                <a:solidFill>
                  <a:schemeClr val="dk1"/>
                </a:solidFill>
              </a:rPr>
              <a:t>Experiments done on the International Space Station (ISS)</a:t>
            </a:r>
            <a:endParaRPr/>
          </a:p>
          <a:p>
            <a:pPr marL="742950" lvl="1" indent="-285750" algn="l" rtl="0">
              <a:lnSpc>
                <a:spcPct val="80000"/>
              </a:lnSpc>
              <a:spcBef>
                <a:spcPts val="2834"/>
              </a:spcBef>
              <a:spcAft>
                <a:spcPts val="0"/>
              </a:spcAft>
              <a:buClr>
                <a:schemeClr val="dk1"/>
              </a:buClr>
              <a:buSzPts val="2170"/>
              <a:buChar char="–"/>
            </a:pPr>
            <a:r>
              <a:rPr lang="en-US" sz="2170">
                <a:solidFill>
                  <a:schemeClr val="dk1"/>
                </a:solidFill>
              </a:rPr>
              <a:t>NASA’s Advanced Resistive Exercise Device – helps crew members do weight-bearing exercise to reduce loss of bone density and skeletal muscles</a:t>
            </a:r>
            <a:endParaRPr/>
          </a:p>
          <a:p>
            <a:pPr marL="742950" lvl="1" indent="-285750" algn="l" rtl="0">
              <a:lnSpc>
                <a:spcPct val="80000"/>
              </a:lnSpc>
              <a:spcBef>
                <a:spcPts val="434"/>
              </a:spcBef>
              <a:spcAft>
                <a:spcPts val="0"/>
              </a:spcAft>
              <a:buClr>
                <a:schemeClr val="dk1"/>
              </a:buClr>
              <a:buSzPts val="2170"/>
              <a:buChar char="–"/>
            </a:pPr>
            <a:r>
              <a:rPr lang="en-US" sz="2170">
                <a:solidFill>
                  <a:schemeClr val="dk1"/>
                </a:solidFill>
              </a:rPr>
              <a:t>ESA Tardigrades – Swedish and German scientist sent up tardigrades (known to survive under conditions that would kill most organisms) to space to see how they would manage in the harsh environment</a:t>
            </a:r>
            <a:endParaRPr/>
          </a:p>
        </p:txBody>
      </p:sp>
      <p:pic>
        <p:nvPicPr>
          <p:cNvPr id="307" name="Google Shape;307;p15" descr="http://images.mentalfloss.com/sites/default/files/styles/insert_main_wide_image/public/509384092w.png"/>
          <p:cNvPicPr preferRelativeResize="0"/>
          <p:nvPr/>
        </p:nvPicPr>
        <p:blipFill rotWithShape="1">
          <a:blip r:embed="rId3">
            <a:alphaModFix/>
          </a:blip>
          <a:srcRect/>
          <a:stretch/>
        </p:blipFill>
        <p:spPr>
          <a:xfrm>
            <a:off x="5884980" y="1155794"/>
            <a:ext cx="2437253" cy="2665254"/>
          </a:xfrm>
          <a:prstGeom prst="rect">
            <a:avLst/>
          </a:prstGeom>
          <a:noFill/>
          <a:ln>
            <a:noFill/>
          </a:ln>
        </p:spPr>
      </p:pic>
      <p:pic>
        <p:nvPicPr>
          <p:cNvPr id="308" name="Google Shape;308;p15" descr="Image result for tardigrades"/>
          <p:cNvPicPr preferRelativeResize="0"/>
          <p:nvPr/>
        </p:nvPicPr>
        <p:blipFill rotWithShape="1">
          <a:blip r:embed="rId4">
            <a:alphaModFix/>
          </a:blip>
          <a:srcRect/>
          <a:stretch/>
        </p:blipFill>
        <p:spPr>
          <a:xfrm>
            <a:off x="5279918" y="3966960"/>
            <a:ext cx="3647378" cy="182368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Shape 315"/>
        <p:cNvGrpSpPr/>
        <p:nvPr/>
      </p:nvGrpSpPr>
      <p:grpSpPr>
        <a:xfrm>
          <a:off x="0" y="0"/>
          <a:ext cx="0" cy="0"/>
          <a:chOff x="0" y="0"/>
          <a:chExt cx="0" cy="0"/>
        </a:xfrm>
      </p:grpSpPr>
      <p:sp>
        <p:nvSpPr>
          <p:cNvPr id="316" name="Google Shape;316;p16"/>
          <p:cNvSpPr txBox="1"/>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4400"/>
              <a:buFont typeface="Times New Roman"/>
              <a:buNone/>
            </a:pPr>
            <a:r>
              <a:rPr lang="en-US" sz="4400" b="0" i="0" u="none" strike="noStrike" cap="none">
                <a:solidFill>
                  <a:schemeClr val="dk1"/>
                </a:solidFill>
                <a:latin typeface="Calibri"/>
                <a:ea typeface="Calibri"/>
                <a:cs typeface="Calibri"/>
                <a:sym typeface="Calibri"/>
              </a:rPr>
              <a:t>Operations - Apollo XIII</a:t>
            </a:r>
            <a:endParaRPr/>
          </a:p>
        </p:txBody>
      </p:sp>
      <p:sp>
        <p:nvSpPr>
          <p:cNvPr id="317" name="Google Shape;317;p16"/>
          <p:cNvSpPr txBox="1"/>
          <p:nvPr/>
        </p:nvSpPr>
        <p:spPr>
          <a:xfrm>
            <a:off x="6553200" y="6356350"/>
            <a:ext cx="2133600" cy="365125"/>
          </a:xfrm>
          <a:prstGeom prst="rect">
            <a:avLst/>
          </a:prstGeom>
          <a:noFill/>
          <a:ln>
            <a:noFill/>
          </a:ln>
        </p:spPr>
        <p:txBody>
          <a:bodyPr spcFirstLastPara="1" wrap="square" lIns="90000" tIns="46800" rIns="90000" bIns="46800" anchor="ctr" anchorCtr="0">
            <a:noAutofit/>
          </a:bodyPr>
          <a:lstStyle/>
          <a:p>
            <a:pPr marL="0" marR="0" lvl="0" indent="0" algn="r" rtl="0">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70C0"/>
                </a:solidFill>
                <a:latin typeface="Calibri"/>
                <a:ea typeface="Calibri"/>
                <a:cs typeface="Calibri"/>
                <a:sym typeface="Calibri"/>
              </a:rPr>
              <a:t>16</a:t>
            </a:fld>
            <a:endParaRPr sz="1200" b="0" i="0" u="none" strike="noStrike" cap="none">
              <a:solidFill>
                <a:srgbClr val="0070C0"/>
              </a:solidFill>
              <a:latin typeface="Calibri"/>
              <a:ea typeface="Calibri"/>
              <a:cs typeface="Calibri"/>
              <a:sym typeface="Calibri"/>
            </a:endParaRPr>
          </a:p>
        </p:txBody>
      </p:sp>
      <p:sp>
        <p:nvSpPr>
          <p:cNvPr id="318" name="Google Shape;318;p16"/>
          <p:cNvSpPr txBox="1"/>
          <p:nvPr/>
        </p:nvSpPr>
        <p:spPr>
          <a:xfrm>
            <a:off x="228600" y="1371600"/>
            <a:ext cx="8769350" cy="4525963"/>
          </a:xfrm>
          <a:prstGeom prst="rect">
            <a:avLst/>
          </a:prstGeom>
          <a:noFill/>
          <a:ln>
            <a:noFill/>
          </a:ln>
        </p:spPr>
        <p:txBody>
          <a:bodyPr spcFirstLastPara="1" wrap="square" lIns="91425" tIns="45700" rIns="91425" bIns="45700" anchor="t" anchorCtr="0">
            <a:noAutofit/>
          </a:bodyPr>
          <a:lstStyle/>
          <a:p>
            <a:pPr marL="341313" marR="0" lvl="0" indent="-341313" algn="l" rtl="0">
              <a:spcBef>
                <a:spcPts val="0"/>
              </a:spcBef>
              <a:spcAft>
                <a:spcPts val="0"/>
              </a:spcAft>
              <a:buClr>
                <a:srgbClr val="EEECE1"/>
              </a:buClr>
              <a:buSzPts val="2800"/>
              <a:buFont typeface="Arial"/>
              <a:buChar char="•"/>
            </a:pPr>
            <a:r>
              <a:rPr lang="en-US" sz="2800" b="0" i="0" u="none" strike="noStrike" cap="none">
                <a:solidFill>
                  <a:schemeClr val="dk1"/>
                </a:solidFill>
                <a:latin typeface="Calibri"/>
                <a:ea typeface="Calibri"/>
                <a:cs typeface="Calibri"/>
                <a:sym typeface="Calibri"/>
              </a:rPr>
              <a:t>Oxygen tank exploded</a:t>
            </a:r>
            <a:endParaRPr/>
          </a:p>
          <a:p>
            <a:pPr marL="1084263" marR="0" lvl="1" indent="-341313" algn="l" rtl="0">
              <a:spcBef>
                <a:spcPts val="800"/>
              </a:spcBef>
              <a:spcAft>
                <a:spcPts val="0"/>
              </a:spcAft>
              <a:buClr>
                <a:srgbClr val="EEECE1"/>
              </a:buClr>
              <a:buSzPts val="2800"/>
              <a:buFont typeface="Arial"/>
              <a:buChar char="•"/>
            </a:pPr>
            <a:r>
              <a:rPr lang="en-US" sz="2800" b="0" i="0" u="none" strike="noStrike" cap="none">
                <a:solidFill>
                  <a:schemeClr val="dk1"/>
                </a:solidFill>
                <a:latin typeface="Calibri"/>
                <a:ea typeface="Calibri"/>
                <a:cs typeface="Calibri"/>
                <a:sym typeface="Calibri"/>
              </a:rPr>
              <a:t>Limited power, loss of heat, shortage of water</a:t>
            </a:r>
            <a:endParaRPr/>
          </a:p>
          <a:p>
            <a:pPr marL="341313" marR="0" lvl="0" indent="-341313" algn="l" rtl="0">
              <a:spcBef>
                <a:spcPts val="800"/>
              </a:spcBef>
              <a:spcAft>
                <a:spcPts val="0"/>
              </a:spcAft>
              <a:buClr>
                <a:srgbClr val="EEECE1"/>
              </a:buClr>
              <a:buSzPts val="2800"/>
              <a:buFont typeface="Arial"/>
              <a:buChar char="•"/>
            </a:pPr>
            <a:r>
              <a:rPr lang="en-US" sz="2800" b="0" i="0" u="none" strike="noStrike" cap="none">
                <a:solidFill>
                  <a:schemeClr val="dk1"/>
                </a:solidFill>
                <a:latin typeface="Calibri"/>
                <a:ea typeface="Calibri"/>
                <a:cs typeface="Calibri"/>
                <a:sym typeface="Calibri"/>
              </a:rPr>
              <a:t>Crew had to jury-rig CO</a:t>
            </a:r>
            <a:r>
              <a:rPr lang="en-US" sz="2800" b="0" i="0" u="none" strike="noStrike" cap="none" baseline="-25000">
                <a:solidFill>
                  <a:schemeClr val="dk1"/>
                </a:solidFill>
                <a:latin typeface="Calibri"/>
                <a:ea typeface="Calibri"/>
                <a:cs typeface="Calibri"/>
                <a:sym typeface="Calibri"/>
              </a:rPr>
              <a:t>2</a:t>
            </a:r>
            <a:r>
              <a:rPr lang="en-US" sz="2800" b="0" i="0" u="none" strike="noStrike" cap="none">
                <a:solidFill>
                  <a:schemeClr val="dk1"/>
                </a:solidFill>
                <a:latin typeface="Calibri"/>
                <a:ea typeface="Calibri"/>
                <a:cs typeface="Calibri"/>
                <a:sym typeface="Calibri"/>
              </a:rPr>
              <a:t> removal system</a:t>
            </a:r>
            <a:endParaRPr/>
          </a:p>
          <a:p>
            <a:pPr marL="341313" marR="0" lvl="0" indent="-341313" algn="l" rtl="0">
              <a:spcBef>
                <a:spcPts val="800"/>
              </a:spcBef>
              <a:spcAft>
                <a:spcPts val="0"/>
              </a:spcAft>
              <a:buClr>
                <a:srgbClr val="EEECE1"/>
              </a:buClr>
              <a:buSzPts val="3200"/>
              <a:buFont typeface="Arial"/>
              <a:buNone/>
            </a:pPr>
            <a:endParaRPr sz="3200" b="0" i="0" u="none" strike="noStrike" cap="none">
              <a:solidFill>
                <a:srgbClr val="EEECE1"/>
              </a:solidFill>
              <a:latin typeface="Calibri"/>
              <a:ea typeface="Calibri"/>
              <a:cs typeface="Calibri"/>
              <a:sym typeface="Calibri"/>
            </a:endParaRPr>
          </a:p>
        </p:txBody>
      </p:sp>
      <p:pic>
        <p:nvPicPr>
          <p:cNvPr id="319" name="Google Shape;319;p16"/>
          <p:cNvPicPr preferRelativeResize="0"/>
          <p:nvPr/>
        </p:nvPicPr>
        <p:blipFill rotWithShape="1">
          <a:blip r:embed="rId3">
            <a:alphaModFix/>
          </a:blip>
          <a:srcRect/>
          <a:stretch/>
        </p:blipFill>
        <p:spPr>
          <a:xfrm>
            <a:off x="1189036" y="3200400"/>
            <a:ext cx="2697163" cy="2697163"/>
          </a:xfrm>
          <a:prstGeom prst="rect">
            <a:avLst/>
          </a:prstGeom>
          <a:noFill/>
          <a:ln>
            <a:noFill/>
          </a:ln>
        </p:spPr>
      </p:pic>
      <p:pic>
        <p:nvPicPr>
          <p:cNvPr id="320" name="Google Shape;320;p16"/>
          <p:cNvPicPr preferRelativeResize="0"/>
          <p:nvPr/>
        </p:nvPicPr>
        <p:blipFill rotWithShape="1">
          <a:blip r:embed="rId4">
            <a:alphaModFix/>
          </a:blip>
          <a:srcRect/>
          <a:stretch/>
        </p:blipFill>
        <p:spPr>
          <a:xfrm>
            <a:off x="4613275" y="3292787"/>
            <a:ext cx="3143250" cy="251238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Shape 327"/>
        <p:cNvGrpSpPr/>
        <p:nvPr/>
      </p:nvGrpSpPr>
      <p:grpSpPr>
        <a:xfrm>
          <a:off x="0" y="0"/>
          <a:ext cx="0" cy="0"/>
          <a:chOff x="0" y="0"/>
          <a:chExt cx="0" cy="0"/>
        </a:xfrm>
      </p:grpSpPr>
      <p:sp>
        <p:nvSpPr>
          <p:cNvPr id="328" name="Google Shape;328;p17"/>
          <p:cNvSpPr txBox="1"/>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0" i="0" u="none" strike="noStrike" cap="none">
                <a:solidFill>
                  <a:schemeClr val="dk1"/>
                </a:solidFill>
                <a:latin typeface="Calibri"/>
                <a:ea typeface="Calibri"/>
                <a:cs typeface="Calibri"/>
                <a:sym typeface="Calibri"/>
              </a:rPr>
              <a:t>Operations - Video: Mir collision</a:t>
            </a:r>
            <a:endParaRPr/>
          </a:p>
          <a:p>
            <a:pPr marL="0" marR="0" lvl="0" indent="0" algn="ctr" rtl="0">
              <a:spcBef>
                <a:spcPts val="0"/>
              </a:spcBef>
              <a:spcAft>
                <a:spcPts val="0"/>
              </a:spcAft>
              <a:buClr>
                <a:srgbClr val="000000"/>
              </a:buClr>
              <a:buSzPts val="4400"/>
              <a:buFont typeface="Times New Roman"/>
              <a:buNone/>
            </a:pPr>
            <a:endParaRPr sz="4400" b="0" i="0" u="none" strike="noStrike" cap="none">
              <a:solidFill>
                <a:srgbClr val="FFFFFF"/>
              </a:solidFill>
              <a:latin typeface="Calibri"/>
              <a:ea typeface="Calibri"/>
              <a:cs typeface="Calibri"/>
              <a:sym typeface="Calibri"/>
            </a:endParaRPr>
          </a:p>
        </p:txBody>
      </p:sp>
      <p:sp>
        <p:nvSpPr>
          <p:cNvPr id="329" name="Google Shape;329;p17"/>
          <p:cNvSpPr txBox="1"/>
          <p:nvPr/>
        </p:nvSpPr>
        <p:spPr>
          <a:xfrm>
            <a:off x="6553200" y="6356350"/>
            <a:ext cx="2133600" cy="365125"/>
          </a:xfrm>
          <a:prstGeom prst="rect">
            <a:avLst/>
          </a:prstGeom>
          <a:noFill/>
          <a:ln>
            <a:noFill/>
          </a:ln>
        </p:spPr>
        <p:txBody>
          <a:bodyPr spcFirstLastPara="1" wrap="square" lIns="90000" tIns="46800" rIns="90000" bIns="46800" anchor="ctr" anchorCtr="0">
            <a:noAutofit/>
          </a:bodyPr>
          <a:lstStyle/>
          <a:p>
            <a:pPr marL="0" marR="0" lvl="0" indent="0" algn="r" rtl="0">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70C0"/>
                </a:solidFill>
                <a:latin typeface="Calibri"/>
                <a:ea typeface="Calibri"/>
                <a:cs typeface="Calibri"/>
                <a:sym typeface="Calibri"/>
              </a:rPr>
              <a:t>17</a:t>
            </a:fld>
            <a:endParaRPr sz="1200" b="0" i="0" u="none" strike="noStrike" cap="none">
              <a:solidFill>
                <a:srgbClr val="0070C0"/>
              </a:solidFill>
              <a:latin typeface="Calibri"/>
              <a:ea typeface="Calibri"/>
              <a:cs typeface="Calibri"/>
              <a:sym typeface="Calibri"/>
            </a:endParaRPr>
          </a:p>
        </p:txBody>
      </p:sp>
      <p:sp>
        <p:nvSpPr>
          <p:cNvPr id="330" name="Google Shape;330;p17"/>
          <p:cNvSpPr txBox="1"/>
          <p:nvPr/>
        </p:nvSpPr>
        <p:spPr>
          <a:xfrm>
            <a:off x="533400" y="1371600"/>
            <a:ext cx="8229600" cy="4525963"/>
          </a:xfrm>
          <a:prstGeom prst="rect">
            <a:avLst/>
          </a:prstGeom>
          <a:noFill/>
          <a:ln>
            <a:noFill/>
          </a:ln>
        </p:spPr>
        <p:txBody>
          <a:bodyPr spcFirstLastPara="1" wrap="square" lIns="91425" tIns="45700" rIns="91425" bIns="45700" anchor="t" anchorCtr="0">
            <a:noAutofit/>
          </a:bodyPr>
          <a:lstStyle/>
          <a:p>
            <a:pPr marL="341313" marR="0" lvl="0" indent="-341313" algn="l" rtl="0">
              <a:spcBef>
                <a:spcPts val="0"/>
              </a:spcBef>
              <a:spcAft>
                <a:spcPts val="0"/>
              </a:spcAft>
              <a:buClr>
                <a:srgbClr val="EEECE1"/>
              </a:buClr>
              <a:buSzPts val="3200"/>
              <a:buFont typeface="Arial"/>
              <a:buNone/>
            </a:pPr>
            <a:endParaRPr sz="3200" b="0" i="0" u="none" strike="noStrike" cap="none">
              <a:solidFill>
                <a:srgbClr val="EEECE1"/>
              </a:solidFill>
              <a:latin typeface="Calibri"/>
              <a:ea typeface="Calibri"/>
              <a:cs typeface="Calibri"/>
              <a:sym typeface="Calibri"/>
            </a:endParaRPr>
          </a:p>
          <a:p>
            <a:pPr marL="341313" marR="0" lvl="0" indent="-341313" algn="l" rtl="0">
              <a:spcBef>
                <a:spcPts val="800"/>
              </a:spcBef>
              <a:spcAft>
                <a:spcPts val="0"/>
              </a:spcAft>
              <a:buClr>
                <a:srgbClr val="EEECE1"/>
              </a:buClr>
              <a:buSzPts val="3200"/>
              <a:buFont typeface="Arial"/>
              <a:buNone/>
            </a:pPr>
            <a:endParaRPr sz="3200" b="0" i="0" u="none" strike="noStrike" cap="none">
              <a:solidFill>
                <a:srgbClr val="EEECE1"/>
              </a:solidFill>
              <a:latin typeface="Calibri"/>
              <a:ea typeface="Calibri"/>
              <a:cs typeface="Calibri"/>
              <a:sym typeface="Calibri"/>
            </a:endParaRPr>
          </a:p>
        </p:txBody>
      </p:sp>
      <p:pic>
        <p:nvPicPr>
          <p:cNvPr id="2" name="Progress M-34 collides with Mir">
            <a:hlinkClick r:id="" action="ppaction://media"/>
            <a:extLst>
              <a:ext uri="{FF2B5EF4-FFF2-40B4-BE49-F238E27FC236}">
                <a16:creationId xmlns:a16="http://schemas.microsoft.com/office/drawing/2014/main" id="{62EE3B22-B81D-487C-85E5-12DE2731D06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56259" y="933452"/>
            <a:ext cx="6307667" cy="47307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5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339" name="Google Shape;339;p18"/>
          <p:cNvPicPr preferRelativeResize="0"/>
          <p:nvPr/>
        </p:nvPicPr>
        <p:blipFill rotWithShape="1">
          <a:blip r:embed="rId3">
            <a:alphaModFix/>
          </a:blip>
          <a:srcRect/>
          <a:stretch/>
        </p:blipFill>
        <p:spPr>
          <a:xfrm>
            <a:off x="304800" y="2743200"/>
            <a:ext cx="8534400" cy="2787650"/>
          </a:xfrm>
          <a:prstGeom prst="rect">
            <a:avLst/>
          </a:prstGeom>
          <a:noFill/>
          <a:ln>
            <a:noFill/>
          </a:ln>
        </p:spPr>
      </p:pic>
      <p:sp>
        <p:nvSpPr>
          <p:cNvPr id="340" name="Google Shape;340;p18"/>
          <p:cNvSpPr txBox="1"/>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4400"/>
              <a:buFont typeface="Times New Roman"/>
              <a:buNone/>
            </a:pPr>
            <a:r>
              <a:rPr lang="en-US" sz="4400" b="0" i="0" u="none" strike="noStrike" cap="none">
                <a:solidFill>
                  <a:schemeClr val="dk1"/>
                </a:solidFill>
                <a:latin typeface="Calibri"/>
                <a:ea typeface="Calibri"/>
                <a:cs typeface="Calibri"/>
                <a:sym typeface="Calibri"/>
              </a:rPr>
              <a:t>Visiting the planets</a:t>
            </a:r>
            <a:endParaRPr/>
          </a:p>
        </p:txBody>
      </p:sp>
      <p:sp>
        <p:nvSpPr>
          <p:cNvPr id="341" name="Google Shape;341;p18"/>
          <p:cNvSpPr txBox="1"/>
          <p:nvPr/>
        </p:nvSpPr>
        <p:spPr>
          <a:xfrm>
            <a:off x="533400" y="1600200"/>
            <a:ext cx="8229600" cy="4525963"/>
          </a:xfrm>
          <a:prstGeom prst="rect">
            <a:avLst/>
          </a:prstGeom>
          <a:noFill/>
          <a:ln>
            <a:noFill/>
          </a:ln>
        </p:spPr>
        <p:txBody>
          <a:bodyPr spcFirstLastPara="1" wrap="square" lIns="91425" tIns="45700" rIns="91425" bIns="45700" anchor="t" anchorCtr="0">
            <a:noAutofit/>
          </a:bodyPr>
          <a:lstStyle/>
          <a:p>
            <a:pPr marL="341313" marR="0" lvl="0" indent="-341313" algn="l" rtl="0">
              <a:spcBef>
                <a:spcPts val="0"/>
              </a:spcBef>
              <a:spcAft>
                <a:spcPts val="0"/>
              </a:spcAft>
              <a:buClr>
                <a:srgbClr val="EEECE1"/>
              </a:buClr>
              <a:buSzPts val="3200"/>
              <a:buFont typeface="Arial"/>
              <a:buChar char="•"/>
            </a:pPr>
            <a:r>
              <a:rPr lang="en-US" sz="3200" b="0" i="0" u="none" strike="noStrike" cap="none">
                <a:solidFill>
                  <a:schemeClr val="dk1"/>
                </a:solidFill>
                <a:latin typeface="Calibri"/>
                <a:ea typeface="Calibri"/>
                <a:cs typeface="Calibri"/>
                <a:sym typeface="Calibri"/>
              </a:rPr>
              <a:t>Lots of things to consider! Can you name a few?</a:t>
            </a:r>
            <a:endParaRPr sz="2800" b="0" i="0" u="none" strike="noStrike" cap="none">
              <a:solidFill>
                <a:schemeClr val="dk1"/>
              </a:solidFill>
              <a:latin typeface="Calibri"/>
              <a:ea typeface="Calibri"/>
              <a:cs typeface="Calibri"/>
              <a:sym typeface="Calibri"/>
            </a:endParaRPr>
          </a:p>
        </p:txBody>
      </p:sp>
      <p:sp>
        <p:nvSpPr>
          <p:cNvPr id="342" name="Google Shape;342;p18"/>
          <p:cNvSpPr txBox="1"/>
          <p:nvPr/>
        </p:nvSpPr>
        <p:spPr>
          <a:xfrm>
            <a:off x="6553200" y="6356350"/>
            <a:ext cx="2133600" cy="365125"/>
          </a:xfrm>
          <a:prstGeom prst="rect">
            <a:avLst/>
          </a:prstGeom>
          <a:noFill/>
          <a:ln>
            <a:noFill/>
          </a:ln>
        </p:spPr>
        <p:txBody>
          <a:bodyPr spcFirstLastPara="1" wrap="square" lIns="90000" tIns="46800" rIns="90000" bIns="46800" anchor="ctr" anchorCtr="0">
            <a:noAutofit/>
          </a:bodyPr>
          <a:lstStyle/>
          <a:p>
            <a:pPr marL="0" marR="0" lvl="0" indent="0" algn="r" rtl="0">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70C0"/>
                </a:solidFill>
                <a:latin typeface="Calibri"/>
                <a:ea typeface="Calibri"/>
                <a:cs typeface="Calibri"/>
                <a:sym typeface="Calibri"/>
              </a:rPr>
              <a:t>18</a:t>
            </a:fld>
            <a:endParaRPr sz="1200" b="0" i="0" u="none" strike="noStrike" cap="none">
              <a:solidFill>
                <a:srgbClr val="0070C0"/>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Shape 349"/>
        <p:cNvGrpSpPr/>
        <p:nvPr/>
      </p:nvGrpSpPr>
      <p:grpSpPr>
        <a:xfrm>
          <a:off x="0" y="0"/>
          <a:ext cx="0" cy="0"/>
          <a:chOff x="0" y="0"/>
          <a:chExt cx="0" cy="0"/>
        </a:xfrm>
      </p:grpSpPr>
      <p:pic>
        <p:nvPicPr>
          <p:cNvPr id="350" name="Google Shape;350;p19"/>
          <p:cNvPicPr preferRelativeResize="0"/>
          <p:nvPr/>
        </p:nvPicPr>
        <p:blipFill rotWithShape="1">
          <a:blip r:embed="rId3">
            <a:alphaModFix/>
          </a:blip>
          <a:srcRect l="2136" t="33914"/>
          <a:stretch/>
        </p:blipFill>
        <p:spPr>
          <a:xfrm>
            <a:off x="4044950" y="2024857"/>
            <a:ext cx="4533900" cy="3086422"/>
          </a:xfrm>
          <a:prstGeom prst="rect">
            <a:avLst/>
          </a:prstGeom>
          <a:noFill/>
          <a:ln>
            <a:noFill/>
          </a:ln>
        </p:spPr>
      </p:pic>
      <p:sp>
        <p:nvSpPr>
          <p:cNvPr id="351" name="Google Shape;351;p19"/>
          <p:cNvSpPr txBox="1"/>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4400"/>
              <a:buFont typeface="Times New Roman"/>
              <a:buNone/>
            </a:pPr>
            <a:r>
              <a:rPr lang="en-US" sz="4400" b="0" i="0" u="none" strike="noStrike" cap="none">
                <a:solidFill>
                  <a:schemeClr val="dk1"/>
                </a:solidFill>
                <a:latin typeface="Calibri"/>
                <a:ea typeface="Calibri"/>
                <a:cs typeface="Calibri"/>
                <a:sym typeface="Calibri"/>
              </a:rPr>
              <a:t>Surface environments</a:t>
            </a:r>
            <a:endParaRPr/>
          </a:p>
        </p:txBody>
      </p:sp>
      <p:sp>
        <p:nvSpPr>
          <p:cNvPr id="352" name="Google Shape;352;p19"/>
          <p:cNvSpPr txBox="1"/>
          <p:nvPr/>
        </p:nvSpPr>
        <p:spPr>
          <a:xfrm>
            <a:off x="6553200" y="6356350"/>
            <a:ext cx="2133600" cy="365125"/>
          </a:xfrm>
          <a:prstGeom prst="rect">
            <a:avLst/>
          </a:prstGeom>
          <a:noFill/>
          <a:ln>
            <a:noFill/>
          </a:ln>
        </p:spPr>
        <p:txBody>
          <a:bodyPr spcFirstLastPara="1" wrap="square" lIns="90000" tIns="46800" rIns="90000" bIns="46800" anchor="ctr" anchorCtr="0">
            <a:noAutofit/>
          </a:bodyPr>
          <a:lstStyle/>
          <a:p>
            <a:pPr marL="0" marR="0" lvl="0" indent="0" algn="r" rtl="0">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70C0"/>
                </a:solidFill>
                <a:latin typeface="Calibri"/>
                <a:ea typeface="Calibri"/>
                <a:cs typeface="Calibri"/>
                <a:sym typeface="Calibri"/>
              </a:rPr>
              <a:t>19</a:t>
            </a:fld>
            <a:endParaRPr sz="1200" b="0" i="0" u="none" strike="noStrike" cap="none">
              <a:solidFill>
                <a:srgbClr val="0070C0"/>
              </a:solidFill>
              <a:latin typeface="Calibri"/>
              <a:ea typeface="Calibri"/>
              <a:cs typeface="Calibri"/>
              <a:sym typeface="Calibri"/>
            </a:endParaRPr>
          </a:p>
        </p:txBody>
      </p:sp>
      <p:sp>
        <p:nvSpPr>
          <p:cNvPr id="353" name="Google Shape;353;p19"/>
          <p:cNvSpPr txBox="1"/>
          <p:nvPr/>
        </p:nvSpPr>
        <p:spPr>
          <a:xfrm>
            <a:off x="539750" y="1414463"/>
            <a:ext cx="3403600" cy="4525962"/>
          </a:xfrm>
          <a:prstGeom prst="rect">
            <a:avLst/>
          </a:prstGeom>
          <a:noFill/>
          <a:ln>
            <a:noFill/>
          </a:ln>
        </p:spPr>
        <p:txBody>
          <a:bodyPr spcFirstLastPara="1" wrap="square" lIns="91425" tIns="45700" rIns="91425" bIns="45700" anchor="t" anchorCtr="0">
            <a:noAutofit/>
          </a:bodyPr>
          <a:lstStyle/>
          <a:p>
            <a:pPr marL="341313" marR="0" lvl="0" indent="-341313" algn="l" rtl="0">
              <a:spcBef>
                <a:spcPts val="0"/>
              </a:spcBef>
              <a:spcAft>
                <a:spcPts val="0"/>
              </a:spcAft>
              <a:buClr>
                <a:srgbClr val="EEECE1"/>
              </a:buClr>
              <a:buSzPts val="3200"/>
              <a:buFont typeface="Arial"/>
              <a:buNone/>
            </a:pPr>
            <a:r>
              <a:rPr lang="en-US" sz="3200" b="0" i="0" u="none" strike="noStrike" cap="none">
                <a:solidFill>
                  <a:srgbClr val="3399FF"/>
                </a:solidFill>
                <a:latin typeface="Calibri"/>
                <a:ea typeface="Calibri"/>
                <a:cs typeface="Calibri"/>
                <a:sym typeface="Calibri"/>
              </a:rPr>
              <a:t>Earth’s Moon</a:t>
            </a:r>
            <a:r>
              <a:rPr lang="en-US" sz="3200" b="0" i="0" u="none" strike="noStrike" cap="none">
                <a:solidFill>
                  <a:srgbClr val="EEECE1"/>
                </a:solidFill>
                <a:latin typeface="Calibri"/>
                <a:ea typeface="Calibri"/>
                <a:cs typeface="Calibri"/>
                <a:sym typeface="Calibri"/>
              </a:rPr>
              <a:t>	</a:t>
            </a:r>
            <a:endParaRPr/>
          </a:p>
          <a:p>
            <a:pPr marL="341313" marR="0" lvl="0" indent="-341313" algn="l" rtl="0">
              <a:spcBef>
                <a:spcPts val="800"/>
              </a:spcBef>
              <a:spcAft>
                <a:spcPts val="0"/>
              </a:spcAft>
              <a:buClr>
                <a:srgbClr val="EEECE1"/>
              </a:buClr>
              <a:buSzPts val="3200"/>
              <a:buFont typeface="Arial"/>
              <a:buNone/>
            </a:pPr>
            <a:r>
              <a:rPr lang="en-US" sz="3200" b="0" i="0" u="none" strike="noStrike" cap="none">
                <a:solidFill>
                  <a:schemeClr val="dk1"/>
                </a:solidFill>
                <a:latin typeface="Calibri"/>
                <a:ea typeface="Calibri"/>
                <a:cs typeface="Calibri"/>
                <a:sym typeface="Calibri"/>
              </a:rPr>
              <a:t>Like space, with a little gravity</a:t>
            </a:r>
            <a:endParaRPr/>
          </a:p>
          <a:p>
            <a:pPr marL="914400" marR="0" lvl="2" indent="-152400" algn="l" rtl="0">
              <a:spcBef>
                <a:spcPts val="600"/>
              </a:spcBef>
              <a:spcAft>
                <a:spcPts val="0"/>
              </a:spcAft>
              <a:buClr>
                <a:srgbClr val="EEECE1"/>
              </a:buClr>
              <a:buSzPts val="2400"/>
              <a:buFont typeface="Arial"/>
              <a:buChar char="•"/>
            </a:pPr>
            <a:r>
              <a:rPr lang="en-US" sz="2400" b="0" i="0" u="none" strike="noStrike" cap="none">
                <a:solidFill>
                  <a:schemeClr val="dk1"/>
                </a:solidFill>
                <a:latin typeface="Calibri"/>
                <a:ea typeface="Calibri"/>
                <a:cs typeface="Calibri"/>
                <a:sym typeface="Calibri"/>
              </a:rPr>
              <a:t>Temperature -200 to  +120 °C</a:t>
            </a:r>
            <a:endParaRPr/>
          </a:p>
          <a:p>
            <a:pPr marL="914400" marR="0" lvl="2" indent="-152400" algn="l" rtl="0">
              <a:spcBef>
                <a:spcPts val="600"/>
              </a:spcBef>
              <a:spcAft>
                <a:spcPts val="0"/>
              </a:spcAft>
              <a:buClr>
                <a:srgbClr val="EEECE1"/>
              </a:buClr>
              <a:buSzPts val="2400"/>
              <a:buFont typeface="Arial"/>
              <a:buChar char="•"/>
            </a:pPr>
            <a:r>
              <a:rPr lang="en-US" sz="2400" b="0" i="0" u="none" strike="noStrike" cap="none">
                <a:solidFill>
                  <a:schemeClr val="dk1"/>
                </a:solidFill>
                <a:latin typeface="Calibri"/>
                <a:ea typeface="Calibri"/>
                <a:cs typeface="Calibri"/>
                <a:sym typeface="Calibri"/>
              </a:rPr>
              <a:t>Electrostatic, abrasive dust</a:t>
            </a:r>
            <a:endParaRPr/>
          </a:p>
          <a:p>
            <a:pPr marL="341313" marR="0" lvl="0" indent="-341313" algn="l" rtl="0">
              <a:spcBef>
                <a:spcPts val="800"/>
              </a:spcBef>
              <a:spcAft>
                <a:spcPts val="0"/>
              </a:spcAft>
              <a:buClr>
                <a:srgbClr val="000000"/>
              </a:buClr>
              <a:buSzPts val="3200"/>
              <a:buFont typeface="Times New Roman"/>
              <a:buNone/>
            </a:pPr>
            <a:endParaRPr sz="3200" b="0" i="0" u="none" strike="noStrike" cap="none">
              <a:solidFill>
                <a:srgbClr val="EEECE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
          <p:cNvSpPr txBox="1">
            <a:spLocks noGrp="1"/>
          </p:cNvSpPr>
          <p:nvPr>
            <p:ph type="ctrTitle"/>
          </p:nvPr>
        </p:nvSpPr>
        <p:spPr>
          <a:xfrm>
            <a:off x="685800" y="457200"/>
            <a:ext cx="7772400" cy="23877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5000"/>
              <a:buFont typeface="Calibri"/>
              <a:buNone/>
            </a:pPr>
            <a:r>
              <a:rPr lang="en-US" sz="6000">
                <a:solidFill>
                  <a:schemeClr val="dk1"/>
                </a:solidFill>
              </a:rPr>
              <a:t>Benefits &amp; Challenges of Space Exploration</a:t>
            </a:r>
            <a:endParaRPr sz="6000"/>
          </a:p>
        </p:txBody>
      </p:sp>
      <p:sp>
        <p:nvSpPr>
          <p:cNvPr id="170" name="Google Shape;170;p2"/>
          <p:cNvSpPr txBox="1">
            <a:spLocks noGrp="1"/>
          </p:cNvSpPr>
          <p:nvPr>
            <p:ph type="subTitle" idx="1"/>
          </p:nvPr>
        </p:nvSpPr>
        <p:spPr>
          <a:xfrm>
            <a:off x="889553" y="3722344"/>
            <a:ext cx="7364894" cy="1733753"/>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dk1"/>
              </a:buClr>
              <a:buSzPts val="2100"/>
              <a:buNone/>
            </a:pPr>
            <a:r>
              <a:rPr lang="en-US" sz="3000">
                <a:solidFill>
                  <a:srgbClr val="999999"/>
                </a:solidFill>
              </a:rPr>
              <a:t>Prepared by: Raymond Francis</a:t>
            </a:r>
            <a:endParaRPr sz="3000">
              <a:solidFill>
                <a:srgbClr val="999999"/>
              </a:solidFill>
            </a:endParaRPr>
          </a:p>
          <a:p>
            <a:pPr marL="0" lvl="0" indent="0" algn="ctr" rtl="0">
              <a:spcBef>
                <a:spcPts val="2400"/>
              </a:spcBef>
              <a:spcAft>
                <a:spcPts val="0"/>
              </a:spcAft>
              <a:buClr>
                <a:schemeClr val="dk1"/>
              </a:buClr>
              <a:buSzPts val="2100"/>
              <a:buNone/>
            </a:pPr>
            <a:r>
              <a:rPr lang="en-US" sz="3000">
                <a:solidFill>
                  <a:srgbClr val="999999"/>
                </a:solidFill>
              </a:rPr>
              <a:t>Updated by: Cassidy Gagnon</a:t>
            </a:r>
            <a:endParaRPr sz="3000">
              <a:solidFill>
                <a:srgbClr val="999999"/>
              </a:solidFill>
            </a:endParaRPr>
          </a:p>
        </p:txBody>
      </p:sp>
      <p:pic>
        <p:nvPicPr>
          <p:cNvPr id="171" name="Google Shape;171;p2"/>
          <p:cNvPicPr preferRelativeResize="0"/>
          <p:nvPr/>
        </p:nvPicPr>
        <p:blipFill>
          <a:blip r:embed="rId3">
            <a:alphaModFix/>
          </a:blip>
          <a:stretch>
            <a:fillRect/>
          </a:stretch>
        </p:blipFill>
        <p:spPr>
          <a:xfrm>
            <a:off x="2103625" y="6284126"/>
            <a:ext cx="6873600" cy="4697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Shape 360"/>
        <p:cNvGrpSpPr/>
        <p:nvPr/>
      </p:nvGrpSpPr>
      <p:grpSpPr>
        <a:xfrm>
          <a:off x="0" y="0"/>
          <a:ext cx="0" cy="0"/>
          <a:chOff x="0" y="0"/>
          <a:chExt cx="0" cy="0"/>
        </a:xfrm>
      </p:grpSpPr>
      <p:pic>
        <p:nvPicPr>
          <p:cNvPr id="361" name="Google Shape;361;p20"/>
          <p:cNvPicPr preferRelativeResize="0"/>
          <p:nvPr/>
        </p:nvPicPr>
        <p:blipFill rotWithShape="1">
          <a:blip r:embed="rId3">
            <a:alphaModFix/>
          </a:blip>
          <a:srcRect/>
          <a:stretch/>
        </p:blipFill>
        <p:spPr>
          <a:xfrm>
            <a:off x="3644900" y="1637903"/>
            <a:ext cx="5499100" cy="3780631"/>
          </a:xfrm>
          <a:prstGeom prst="rect">
            <a:avLst/>
          </a:prstGeom>
          <a:noFill/>
          <a:ln>
            <a:noFill/>
          </a:ln>
        </p:spPr>
      </p:pic>
      <p:sp>
        <p:nvSpPr>
          <p:cNvPr id="362" name="Google Shape;362;p20"/>
          <p:cNvSpPr txBox="1"/>
          <p:nvPr/>
        </p:nvSpPr>
        <p:spPr>
          <a:xfrm>
            <a:off x="374650" y="296466"/>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4400"/>
              <a:buFont typeface="Times New Roman"/>
              <a:buNone/>
            </a:pPr>
            <a:r>
              <a:rPr lang="en-US" sz="4400" b="0" i="0" u="none" strike="noStrike" cap="none">
                <a:solidFill>
                  <a:schemeClr val="dk1"/>
                </a:solidFill>
                <a:latin typeface="Calibri"/>
                <a:ea typeface="Calibri"/>
                <a:cs typeface="Calibri"/>
                <a:sym typeface="Calibri"/>
              </a:rPr>
              <a:t>Surface environments</a:t>
            </a:r>
            <a:endParaRPr/>
          </a:p>
        </p:txBody>
      </p:sp>
      <p:sp>
        <p:nvSpPr>
          <p:cNvPr id="363" name="Google Shape;363;p20"/>
          <p:cNvSpPr txBox="1"/>
          <p:nvPr/>
        </p:nvSpPr>
        <p:spPr>
          <a:xfrm>
            <a:off x="6553200" y="6356350"/>
            <a:ext cx="2133600" cy="365125"/>
          </a:xfrm>
          <a:prstGeom prst="rect">
            <a:avLst/>
          </a:prstGeom>
          <a:noFill/>
          <a:ln>
            <a:noFill/>
          </a:ln>
        </p:spPr>
        <p:txBody>
          <a:bodyPr spcFirstLastPara="1" wrap="square" lIns="90000" tIns="46800" rIns="90000" bIns="46800" anchor="ctr" anchorCtr="0">
            <a:noAutofit/>
          </a:bodyPr>
          <a:lstStyle/>
          <a:p>
            <a:pPr marL="0" marR="0" lvl="0" indent="0" algn="r" rtl="0">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70C0"/>
                </a:solidFill>
                <a:latin typeface="Calibri"/>
                <a:ea typeface="Calibri"/>
                <a:cs typeface="Calibri"/>
                <a:sym typeface="Calibri"/>
              </a:rPr>
              <a:t>20</a:t>
            </a:fld>
            <a:endParaRPr sz="1200" b="0" i="0" u="none" strike="noStrike" cap="none">
              <a:solidFill>
                <a:srgbClr val="0070C0"/>
              </a:solidFill>
              <a:latin typeface="Calibri"/>
              <a:ea typeface="Calibri"/>
              <a:cs typeface="Calibri"/>
              <a:sym typeface="Calibri"/>
            </a:endParaRPr>
          </a:p>
        </p:txBody>
      </p:sp>
      <p:sp>
        <p:nvSpPr>
          <p:cNvPr id="364" name="Google Shape;364;p20"/>
          <p:cNvSpPr txBox="1"/>
          <p:nvPr/>
        </p:nvSpPr>
        <p:spPr>
          <a:xfrm>
            <a:off x="241300" y="1830388"/>
            <a:ext cx="3403600" cy="4525962"/>
          </a:xfrm>
          <a:prstGeom prst="rect">
            <a:avLst/>
          </a:prstGeom>
          <a:noFill/>
          <a:ln>
            <a:noFill/>
          </a:ln>
        </p:spPr>
        <p:txBody>
          <a:bodyPr spcFirstLastPara="1" wrap="square" lIns="91425" tIns="45700" rIns="91425" bIns="45700" anchor="t" anchorCtr="0">
            <a:noAutofit/>
          </a:bodyPr>
          <a:lstStyle/>
          <a:p>
            <a:pPr marL="341313" marR="0" lvl="0" indent="-341313" algn="l" rtl="0">
              <a:spcBef>
                <a:spcPts val="0"/>
              </a:spcBef>
              <a:spcAft>
                <a:spcPts val="0"/>
              </a:spcAft>
              <a:buClr>
                <a:srgbClr val="EEECE1"/>
              </a:buClr>
              <a:buSzPts val="3200"/>
              <a:buFont typeface="Arial"/>
              <a:buNone/>
            </a:pPr>
            <a:r>
              <a:rPr lang="en-US" sz="3200" b="0" i="0" u="none" strike="noStrike" cap="none">
                <a:solidFill>
                  <a:srgbClr val="3399FF"/>
                </a:solidFill>
                <a:latin typeface="Calibri"/>
                <a:ea typeface="Calibri"/>
                <a:cs typeface="Calibri"/>
                <a:sym typeface="Calibri"/>
              </a:rPr>
              <a:t>Mercury</a:t>
            </a:r>
            <a:r>
              <a:rPr lang="en-US" sz="3200" b="0" i="0" u="none" strike="noStrike" cap="none">
                <a:solidFill>
                  <a:srgbClr val="EEECE1"/>
                </a:solidFill>
                <a:latin typeface="Calibri"/>
                <a:ea typeface="Calibri"/>
                <a:cs typeface="Calibri"/>
                <a:sym typeface="Calibri"/>
              </a:rPr>
              <a:t>	</a:t>
            </a:r>
            <a:endParaRPr/>
          </a:p>
          <a:p>
            <a:pPr marL="341313" marR="0" lvl="0" indent="-341313" algn="l" rtl="0">
              <a:spcBef>
                <a:spcPts val="800"/>
              </a:spcBef>
              <a:spcAft>
                <a:spcPts val="0"/>
              </a:spcAft>
              <a:buClr>
                <a:srgbClr val="EEECE1"/>
              </a:buClr>
              <a:buSzPts val="3200"/>
              <a:buFont typeface="Arial"/>
              <a:buNone/>
            </a:pPr>
            <a:r>
              <a:rPr lang="en-US" sz="3200" b="0" i="0" u="none" strike="noStrike" cap="none">
                <a:solidFill>
                  <a:schemeClr val="dk1"/>
                </a:solidFill>
                <a:latin typeface="Calibri"/>
                <a:ea typeface="Calibri"/>
                <a:cs typeface="Calibri"/>
                <a:sym typeface="Calibri"/>
              </a:rPr>
              <a:t>Like the moon, but hotter</a:t>
            </a:r>
            <a:endParaRPr/>
          </a:p>
          <a:p>
            <a:pPr marL="914400" marR="0" lvl="2" indent="-152400" algn="l" rtl="0">
              <a:spcBef>
                <a:spcPts val="600"/>
              </a:spcBef>
              <a:spcAft>
                <a:spcPts val="0"/>
              </a:spcAft>
              <a:buClr>
                <a:srgbClr val="EEECE1"/>
              </a:buClr>
              <a:buSzPts val="2400"/>
              <a:buFont typeface="Arial"/>
              <a:buChar char="•"/>
            </a:pPr>
            <a:r>
              <a:rPr lang="en-US" sz="2400" b="0" i="0" u="none" strike="noStrike" cap="none">
                <a:solidFill>
                  <a:schemeClr val="dk1"/>
                </a:solidFill>
                <a:latin typeface="Calibri"/>
                <a:ea typeface="Calibri"/>
                <a:cs typeface="Calibri"/>
                <a:sym typeface="Calibri"/>
              </a:rPr>
              <a:t>Temperature -190 to 430 °C</a:t>
            </a:r>
            <a:endParaRPr/>
          </a:p>
          <a:p>
            <a:pPr marL="914400" marR="0" lvl="2" indent="-152400" algn="l" rtl="0">
              <a:spcBef>
                <a:spcPts val="600"/>
              </a:spcBef>
              <a:spcAft>
                <a:spcPts val="0"/>
              </a:spcAft>
              <a:buClr>
                <a:srgbClr val="EEECE1"/>
              </a:buClr>
              <a:buSzPts val="2400"/>
              <a:buFont typeface="Arial"/>
              <a:buChar char="•"/>
            </a:pPr>
            <a:r>
              <a:rPr lang="en-US" sz="2400" b="0" i="0" u="none" strike="noStrike" cap="none">
                <a:solidFill>
                  <a:schemeClr val="dk1"/>
                </a:solidFill>
                <a:latin typeface="Calibri"/>
                <a:ea typeface="Calibri"/>
                <a:cs typeface="Calibri"/>
                <a:sym typeface="Calibri"/>
              </a:rPr>
              <a:t>Sunlight 10x as strong as at Earth</a:t>
            </a:r>
            <a:endParaRPr/>
          </a:p>
          <a:p>
            <a:pPr marL="341313" marR="0" lvl="0" indent="-341313" algn="l" rtl="0">
              <a:spcBef>
                <a:spcPts val="800"/>
              </a:spcBef>
              <a:spcAft>
                <a:spcPts val="0"/>
              </a:spcAft>
              <a:buClr>
                <a:srgbClr val="EEECE1"/>
              </a:buClr>
              <a:buSzPts val="3200"/>
              <a:buFont typeface="Arial"/>
              <a:buNone/>
            </a:pPr>
            <a:endParaRPr sz="3200" b="0" i="0" u="none" strike="noStrike" cap="none">
              <a:solidFill>
                <a:schemeClr val="dk1"/>
              </a:solidFill>
              <a:latin typeface="Calibri"/>
              <a:ea typeface="Calibri"/>
              <a:cs typeface="Calibri"/>
              <a:sym typeface="Calibri"/>
            </a:endParaRPr>
          </a:p>
          <a:p>
            <a:pPr marL="341313" marR="0" lvl="0" indent="-341313" algn="l" rtl="0">
              <a:spcBef>
                <a:spcPts val="800"/>
              </a:spcBef>
              <a:spcAft>
                <a:spcPts val="0"/>
              </a:spcAft>
              <a:buClr>
                <a:srgbClr val="000000"/>
              </a:buClr>
              <a:buSzPts val="3200"/>
              <a:buFont typeface="Times New Roman"/>
              <a:buNone/>
            </a:pPr>
            <a:endParaRPr sz="3200" b="0" i="0" u="none" strike="noStrike" cap="none">
              <a:solidFill>
                <a:srgbClr val="EEECE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Shape 371"/>
        <p:cNvGrpSpPr/>
        <p:nvPr/>
      </p:nvGrpSpPr>
      <p:grpSpPr>
        <a:xfrm>
          <a:off x="0" y="0"/>
          <a:ext cx="0" cy="0"/>
          <a:chOff x="0" y="0"/>
          <a:chExt cx="0" cy="0"/>
        </a:xfrm>
      </p:grpSpPr>
      <p:pic>
        <p:nvPicPr>
          <p:cNvPr id="372" name="Google Shape;372;p21"/>
          <p:cNvPicPr preferRelativeResize="0"/>
          <p:nvPr/>
        </p:nvPicPr>
        <p:blipFill rotWithShape="1">
          <a:blip r:embed="rId3">
            <a:alphaModFix/>
          </a:blip>
          <a:srcRect/>
          <a:stretch/>
        </p:blipFill>
        <p:spPr>
          <a:xfrm>
            <a:off x="6094413" y="2212181"/>
            <a:ext cx="2930525" cy="2930525"/>
          </a:xfrm>
          <a:prstGeom prst="rect">
            <a:avLst/>
          </a:prstGeom>
          <a:noFill/>
          <a:ln>
            <a:noFill/>
          </a:ln>
        </p:spPr>
      </p:pic>
      <p:sp>
        <p:nvSpPr>
          <p:cNvPr id="373" name="Google Shape;373;p21"/>
          <p:cNvSpPr txBox="1"/>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4400"/>
              <a:buFont typeface="Times New Roman"/>
              <a:buNone/>
            </a:pPr>
            <a:r>
              <a:rPr lang="en-US" sz="4400" b="0" i="0" u="none" strike="noStrike" cap="none">
                <a:solidFill>
                  <a:schemeClr val="dk1"/>
                </a:solidFill>
                <a:latin typeface="Calibri"/>
                <a:ea typeface="Calibri"/>
                <a:cs typeface="Calibri"/>
                <a:sym typeface="Calibri"/>
              </a:rPr>
              <a:t>Surface environments</a:t>
            </a:r>
            <a:endParaRPr/>
          </a:p>
        </p:txBody>
      </p:sp>
      <p:sp>
        <p:nvSpPr>
          <p:cNvPr id="374" name="Google Shape;374;p21"/>
          <p:cNvSpPr txBox="1"/>
          <p:nvPr/>
        </p:nvSpPr>
        <p:spPr>
          <a:xfrm>
            <a:off x="6553200" y="6356350"/>
            <a:ext cx="2133600" cy="365125"/>
          </a:xfrm>
          <a:prstGeom prst="rect">
            <a:avLst/>
          </a:prstGeom>
          <a:noFill/>
          <a:ln>
            <a:noFill/>
          </a:ln>
        </p:spPr>
        <p:txBody>
          <a:bodyPr spcFirstLastPara="1" wrap="square" lIns="90000" tIns="46800" rIns="90000" bIns="46800" anchor="ctr" anchorCtr="0">
            <a:noAutofit/>
          </a:bodyPr>
          <a:lstStyle/>
          <a:p>
            <a:pPr marL="0" marR="0" lvl="0" indent="0" algn="r" rtl="0">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70C0"/>
                </a:solidFill>
                <a:latin typeface="Calibri"/>
                <a:ea typeface="Calibri"/>
                <a:cs typeface="Calibri"/>
                <a:sym typeface="Calibri"/>
              </a:rPr>
              <a:t>21</a:t>
            </a:fld>
            <a:endParaRPr sz="1200" b="0" i="0" u="none" strike="noStrike" cap="none">
              <a:solidFill>
                <a:srgbClr val="0070C0"/>
              </a:solidFill>
              <a:latin typeface="Calibri"/>
              <a:ea typeface="Calibri"/>
              <a:cs typeface="Calibri"/>
              <a:sym typeface="Calibri"/>
            </a:endParaRPr>
          </a:p>
        </p:txBody>
      </p:sp>
      <p:sp>
        <p:nvSpPr>
          <p:cNvPr id="375" name="Google Shape;375;p21"/>
          <p:cNvSpPr txBox="1"/>
          <p:nvPr/>
        </p:nvSpPr>
        <p:spPr>
          <a:xfrm>
            <a:off x="539750" y="1414463"/>
            <a:ext cx="5775325" cy="4525962"/>
          </a:xfrm>
          <a:prstGeom prst="rect">
            <a:avLst/>
          </a:prstGeom>
          <a:noFill/>
          <a:ln>
            <a:noFill/>
          </a:ln>
        </p:spPr>
        <p:txBody>
          <a:bodyPr spcFirstLastPara="1" wrap="square" lIns="91425" tIns="45700" rIns="91425" bIns="45700" anchor="t" anchorCtr="0">
            <a:noAutofit/>
          </a:bodyPr>
          <a:lstStyle/>
          <a:p>
            <a:pPr marL="341313" marR="0" lvl="0" indent="-341313" algn="l" rtl="0">
              <a:spcBef>
                <a:spcPts val="0"/>
              </a:spcBef>
              <a:spcAft>
                <a:spcPts val="0"/>
              </a:spcAft>
              <a:buClr>
                <a:srgbClr val="EEECE1"/>
              </a:buClr>
              <a:buSzPts val="3200"/>
              <a:buFont typeface="Arial"/>
              <a:buNone/>
            </a:pPr>
            <a:r>
              <a:rPr lang="en-US" sz="3200" b="0" i="0" u="none" strike="noStrike" cap="none">
                <a:solidFill>
                  <a:srgbClr val="3399FF"/>
                </a:solidFill>
                <a:latin typeface="Calibri"/>
                <a:ea typeface="Calibri"/>
                <a:cs typeface="Calibri"/>
                <a:sym typeface="Calibri"/>
              </a:rPr>
              <a:t>Venus</a:t>
            </a:r>
            <a:r>
              <a:rPr lang="en-US" sz="3200" b="0" i="0" u="none" strike="noStrike" cap="none">
                <a:solidFill>
                  <a:srgbClr val="EEECE1"/>
                </a:solidFill>
                <a:latin typeface="Calibri"/>
                <a:ea typeface="Calibri"/>
                <a:cs typeface="Calibri"/>
                <a:sym typeface="Calibri"/>
              </a:rPr>
              <a:t>	</a:t>
            </a:r>
            <a:endParaRPr/>
          </a:p>
          <a:p>
            <a:pPr marL="341313" marR="0" lvl="0" indent="-341313" algn="l" rtl="0">
              <a:spcBef>
                <a:spcPts val="800"/>
              </a:spcBef>
              <a:spcAft>
                <a:spcPts val="0"/>
              </a:spcAft>
              <a:buClr>
                <a:srgbClr val="EEECE1"/>
              </a:buClr>
              <a:buSzPts val="3200"/>
              <a:buFont typeface="Arial"/>
              <a:buNone/>
            </a:pPr>
            <a:r>
              <a:rPr lang="en-US" sz="3200" b="0" i="0" u="none" strike="noStrike" cap="none">
                <a:solidFill>
                  <a:schemeClr val="dk1"/>
                </a:solidFill>
                <a:latin typeface="Calibri"/>
                <a:ea typeface="Calibri"/>
                <a:cs typeface="Calibri"/>
                <a:sym typeface="Calibri"/>
              </a:rPr>
              <a:t>An atmosphere, but not a nice one</a:t>
            </a:r>
            <a:endParaRPr/>
          </a:p>
          <a:p>
            <a:pPr marL="914400" marR="0" lvl="2" indent="-152400" algn="l" rtl="0">
              <a:spcBef>
                <a:spcPts val="600"/>
              </a:spcBef>
              <a:spcAft>
                <a:spcPts val="0"/>
              </a:spcAft>
              <a:buClr>
                <a:srgbClr val="EEECE1"/>
              </a:buClr>
              <a:buSzPts val="2400"/>
              <a:buFont typeface="Arial"/>
              <a:buChar char="•"/>
            </a:pPr>
            <a:r>
              <a:rPr lang="en-US" sz="2400" b="0" i="0" u="none" strike="noStrike" cap="none">
                <a:solidFill>
                  <a:schemeClr val="dk1"/>
                </a:solidFill>
                <a:latin typeface="Calibri"/>
                <a:ea typeface="Calibri"/>
                <a:cs typeface="Calibri"/>
                <a:sym typeface="Calibri"/>
              </a:rPr>
              <a:t>Temperature ~460 °C</a:t>
            </a:r>
            <a:endParaRPr/>
          </a:p>
          <a:p>
            <a:pPr marL="914400" marR="0" lvl="2" indent="-152400" algn="l" rtl="0">
              <a:spcBef>
                <a:spcPts val="600"/>
              </a:spcBef>
              <a:spcAft>
                <a:spcPts val="0"/>
              </a:spcAft>
              <a:buClr>
                <a:srgbClr val="EEECE1"/>
              </a:buClr>
              <a:buSzPts val="2400"/>
              <a:buFont typeface="Arial"/>
              <a:buChar char="•"/>
            </a:pPr>
            <a:r>
              <a:rPr lang="en-US" sz="2400" b="0" i="0" u="none" strike="noStrike" cap="none">
                <a:solidFill>
                  <a:schemeClr val="dk1"/>
                </a:solidFill>
                <a:latin typeface="Calibri"/>
                <a:ea typeface="Calibri"/>
                <a:cs typeface="Calibri"/>
                <a:sym typeface="Calibri"/>
              </a:rPr>
              <a:t>Atmospheric pressure 9,300 kPa</a:t>
            </a:r>
            <a:endParaRPr/>
          </a:p>
          <a:p>
            <a:pPr marL="914400" marR="0" lvl="2" indent="-152400" algn="l" rtl="0">
              <a:spcBef>
                <a:spcPts val="600"/>
              </a:spcBef>
              <a:spcAft>
                <a:spcPts val="0"/>
              </a:spcAft>
              <a:buClr>
                <a:srgbClr val="EEECE1"/>
              </a:buClr>
              <a:buSzPts val="2400"/>
              <a:buFont typeface="Arial"/>
              <a:buChar char="•"/>
            </a:pPr>
            <a:r>
              <a:rPr lang="en-US" sz="2400" b="0" i="0" u="none" strike="noStrike" cap="none">
                <a:solidFill>
                  <a:schemeClr val="dk1"/>
                </a:solidFill>
                <a:latin typeface="Calibri"/>
                <a:ea typeface="Calibri"/>
                <a:cs typeface="Calibri"/>
                <a:sym typeface="Calibri"/>
              </a:rPr>
              <a:t>Sulphuric acid clouds and rain</a:t>
            </a:r>
            <a:endParaRPr/>
          </a:p>
          <a:p>
            <a:pPr marL="741363" marR="0" lvl="1" indent="-284163" algn="l" rtl="0">
              <a:spcBef>
                <a:spcPts val="700"/>
              </a:spcBef>
              <a:spcAft>
                <a:spcPts val="0"/>
              </a:spcAft>
              <a:buClr>
                <a:srgbClr val="EEECE1"/>
              </a:buClr>
              <a:buSzPts val="2800"/>
              <a:buFont typeface="Arial"/>
              <a:buNone/>
            </a:pPr>
            <a:endParaRPr sz="2800" b="0" i="0" u="none" strike="noStrike" cap="none">
              <a:solidFill>
                <a:srgbClr val="EEECE1"/>
              </a:solidFill>
              <a:latin typeface="Calibri"/>
              <a:ea typeface="Calibri"/>
              <a:cs typeface="Calibri"/>
              <a:sym typeface="Calibri"/>
            </a:endParaRPr>
          </a:p>
          <a:p>
            <a:pPr marL="341313" marR="0" lvl="0" indent="-341313" algn="l" rtl="0">
              <a:spcBef>
                <a:spcPts val="800"/>
              </a:spcBef>
              <a:spcAft>
                <a:spcPts val="0"/>
              </a:spcAft>
              <a:buClr>
                <a:srgbClr val="000000"/>
              </a:buClr>
              <a:buSzPts val="3200"/>
              <a:buFont typeface="Times New Roman"/>
              <a:buNone/>
            </a:pPr>
            <a:endParaRPr sz="3200" b="0" i="0" u="none" strike="noStrike" cap="none">
              <a:solidFill>
                <a:srgbClr val="EEECE1"/>
              </a:solidFill>
              <a:latin typeface="Calibri"/>
              <a:ea typeface="Calibri"/>
              <a:cs typeface="Calibri"/>
              <a:sym typeface="Calibri"/>
            </a:endParaRPr>
          </a:p>
        </p:txBody>
      </p:sp>
      <p:pic>
        <p:nvPicPr>
          <p:cNvPr id="376" name="Google Shape;376;p21"/>
          <p:cNvPicPr preferRelativeResize="0"/>
          <p:nvPr/>
        </p:nvPicPr>
        <p:blipFill rotWithShape="1">
          <a:blip r:embed="rId4">
            <a:alphaModFix/>
          </a:blip>
          <a:srcRect/>
          <a:stretch/>
        </p:blipFill>
        <p:spPr>
          <a:xfrm>
            <a:off x="235744" y="4535090"/>
            <a:ext cx="6162675" cy="134143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Shape 383"/>
        <p:cNvGrpSpPr/>
        <p:nvPr/>
      </p:nvGrpSpPr>
      <p:grpSpPr>
        <a:xfrm>
          <a:off x="0" y="0"/>
          <a:ext cx="0" cy="0"/>
          <a:chOff x="0" y="0"/>
          <a:chExt cx="0" cy="0"/>
        </a:xfrm>
      </p:grpSpPr>
      <p:pic>
        <p:nvPicPr>
          <p:cNvPr id="384" name="Google Shape;384;p22"/>
          <p:cNvPicPr preferRelativeResize="0"/>
          <p:nvPr/>
        </p:nvPicPr>
        <p:blipFill rotWithShape="1">
          <a:blip r:embed="rId3">
            <a:alphaModFix/>
          </a:blip>
          <a:srcRect/>
          <a:stretch/>
        </p:blipFill>
        <p:spPr>
          <a:xfrm>
            <a:off x="6400800" y="1833563"/>
            <a:ext cx="2743200" cy="2057400"/>
          </a:xfrm>
          <a:prstGeom prst="rect">
            <a:avLst/>
          </a:prstGeom>
          <a:noFill/>
          <a:ln>
            <a:noFill/>
          </a:ln>
        </p:spPr>
      </p:pic>
      <p:sp>
        <p:nvSpPr>
          <p:cNvPr id="385" name="Google Shape;385;p22"/>
          <p:cNvSpPr txBox="1"/>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4400"/>
              <a:buFont typeface="Times New Roman"/>
              <a:buNone/>
            </a:pPr>
            <a:r>
              <a:rPr lang="en-US" sz="4400" b="0" i="0" u="none" strike="noStrike" cap="none">
                <a:solidFill>
                  <a:schemeClr val="dk1"/>
                </a:solidFill>
                <a:latin typeface="Calibri"/>
                <a:ea typeface="Calibri"/>
                <a:cs typeface="Calibri"/>
                <a:sym typeface="Calibri"/>
              </a:rPr>
              <a:t>Surface environments</a:t>
            </a:r>
            <a:endParaRPr/>
          </a:p>
        </p:txBody>
      </p:sp>
      <p:sp>
        <p:nvSpPr>
          <p:cNvPr id="386" name="Google Shape;386;p22"/>
          <p:cNvSpPr txBox="1"/>
          <p:nvPr/>
        </p:nvSpPr>
        <p:spPr>
          <a:xfrm>
            <a:off x="6553200" y="6356350"/>
            <a:ext cx="2133600" cy="365125"/>
          </a:xfrm>
          <a:prstGeom prst="rect">
            <a:avLst/>
          </a:prstGeom>
          <a:noFill/>
          <a:ln>
            <a:noFill/>
          </a:ln>
        </p:spPr>
        <p:txBody>
          <a:bodyPr spcFirstLastPara="1" wrap="square" lIns="90000" tIns="46800" rIns="90000" bIns="46800" anchor="ctr" anchorCtr="0">
            <a:noAutofit/>
          </a:bodyPr>
          <a:lstStyle/>
          <a:p>
            <a:pPr marL="0" marR="0" lvl="0" indent="0" algn="r" rtl="0">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70C0"/>
                </a:solidFill>
                <a:latin typeface="Calibri"/>
                <a:ea typeface="Calibri"/>
                <a:cs typeface="Calibri"/>
                <a:sym typeface="Calibri"/>
              </a:rPr>
              <a:t>22</a:t>
            </a:fld>
            <a:endParaRPr sz="1200" b="0" i="0" u="none" strike="noStrike" cap="none">
              <a:solidFill>
                <a:srgbClr val="0070C0"/>
              </a:solidFill>
              <a:latin typeface="Calibri"/>
              <a:ea typeface="Calibri"/>
              <a:cs typeface="Calibri"/>
              <a:sym typeface="Calibri"/>
            </a:endParaRPr>
          </a:p>
        </p:txBody>
      </p:sp>
      <p:sp>
        <p:nvSpPr>
          <p:cNvPr id="387" name="Google Shape;387;p22"/>
          <p:cNvSpPr txBox="1"/>
          <p:nvPr/>
        </p:nvSpPr>
        <p:spPr>
          <a:xfrm>
            <a:off x="539750" y="1147763"/>
            <a:ext cx="6203950" cy="4525962"/>
          </a:xfrm>
          <a:prstGeom prst="rect">
            <a:avLst/>
          </a:prstGeom>
          <a:noFill/>
          <a:ln>
            <a:noFill/>
          </a:ln>
        </p:spPr>
        <p:txBody>
          <a:bodyPr spcFirstLastPara="1" wrap="square" lIns="91425" tIns="45700" rIns="91425" bIns="45700" anchor="t" anchorCtr="0">
            <a:noAutofit/>
          </a:bodyPr>
          <a:lstStyle/>
          <a:p>
            <a:pPr marL="341313" marR="0" lvl="0" indent="-341313" algn="l" rtl="0">
              <a:spcBef>
                <a:spcPts val="0"/>
              </a:spcBef>
              <a:spcAft>
                <a:spcPts val="0"/>
              </a:spcAft>
              <a:buClr>
                <a:srgbClr val="EEECE1"/>
              </a:buClr>
              <a:buSzPts val="3200"/>
              <a:buFont typeface="Arial"/>
              <a:buNone/>
            </a:pPr>
            <a:r>
              <a:rPr lang="en-US" sz="3200" b="0" i="0" u="none" strike="noStrike" cap="none">
                <a:solidFill>
                  <a:srgbClr val="3399FF"/>
                </a:solidFill>
                <a:latin typeface="Calibri"/>
                <a:ea typeface="Calibri"/>
                <a:cs typeface="Calibri"/>
                <a:sym typeface="Calibri"/>
              </a:rPr>
              <a:t>Mars</a:t>
            </a:r>
            <a:r>
              <a:rPr lang="en-US" sz="3200" b="0" i="0" u="none" strike="noStrike" cap="none">
                <a:solidFill>
                  <a:srgbClr val="EEECE1"/>
                </a:solidFill>
                <a:latin typeface="Calibri"/>
                <a:ea typeface="Calibri"/>
                <a:cs typeface="Calibri"/>
                <a:sym typeface="Calibri"/>
              </a:rPr>
              <a:t>	</a:t>
            </a:r>
            <a:endParaRPr/>
          </a:p>
          <a:p>
            <a:pPr marL="341313" marR="0" lvl="0" indent="-341313" algn="l" rtl="0">
              <a:spcBef>
                <a:spcPts val="800"/>
              </a:spcBef>
              <a:spcAft>
                <a:spcPts val="0"/>
              </a:spcAft>
              <a:buClr>
                <a:srgbClr val="EEECE1"/>
              </a:buClr>
              <a:buSzPts val="3200"/>
              <a:buFont typeface="Arial"/>
              <a:buNone/>
            </a:pPr>
            <a:r>
              <a:rPr lang="en-US" sz="3200" b="0" i="0" u="none" strike="noStrike" cap="none">
                <a:solidFill>
                  <a:schemeClr val="dk1"/>
                </a:solidFill>
                <a:latin typeface="Calibri"/>
                <a:ea typeface="Calibri"/>
                <a:cs typeface="Calibri"/>
                <a:sym typeface="Calibri"/>
              </a:rPr>
              <a:t>An atmosphere, but no magnetic field</a:t>
            </a:r>
            <a:endParaRPr/>
          </a:p>
          <a:p>
            <a:pPr marL="914400" marR="0" lvl="2" indent="-152400" algn="l" rtl="0">
              <a:spcBef>
                <a:spcPts val="600"/>
              </a:spcBef>
              <a:spcAft>
                <a:spcPts val="0"/>
              </a:spcAft>
              <a:buClr>
                <a:srgbClr val="EEECE1"/>
              </a:buClr>
              <a:buSzPts val="2400"/>
              <a:buFont typeface="Arial"/>
              <a:buChar char="•"/>
            </a:pPr>
            <a:r>
              <a:rPr lang="en-US" sz="2400" b="0" i="0" u="none" strike="noStrike" cap="none">
                <a:solidFill>
                  <a:schemeClr val="dk1"/>
                </a:solidFill>
                <a:latin typeface="Calibri"/>
                <a:ea typeface="Calibri"/>
                <a:cs typeface="Calibri"/>
                <a:sym typeface="Calibri"/>
              </a:rPr>
              <a:t>Temperature -87 to 20 °C</a:t>
            </a:r>
            <a:endParaRPr/>
          </a:p>
          <a:p>
            <a:pPr marL="914400" marR="0" lvl="2" indent="-152400" algn="l" rtl="0">
              <a:spcBef>
                <a:spcPts val="600"/>
              </a:spcBef>
              <a:spcAft>
                <a:spcPts val="0"/>
              </a:spcAft>
              <a:buClr>
                <a:srgbClr val="EEECE1"/>
              </a:buClr>
              <a:buSzPts val="2400"/>
              <a:buFont typeface="Arial"/>
              <a:buChar char="•"/>
            </a:pPr>
            <a:r>
              <a:rPr lang="en-US" sz="2400" b="0" i="0" u="none" strike="noStrike" cap="none">
                <a:solidFill>
                  <a:schemeClr val="dk1"/>
                </a:solidFill>
                <a:latin typeface="Calibri"/>
                <a:ea typeface="Calibri"/>
                <a:cs typeface="Calibri"/>
                <a:sym typeface="Calibri"/>
              </a:rPr>
              <a:t>Atmospheric pressure 0.4 – 0.87 kPa</a:t>
            </a:r>
            <a:endParaRPr sz="2400" b="0" i="0" u="none" strike="noStrike" cap="none">
              <a:solidFill>
                <a:schemeClr val="dk1"/>
              </a:solidFill>
              <a:latin typeface="Calibri"/>
              <a:ea typeface="Calibri"/>
              <a:cs typeface="Calibri"/>
              <a:sym typeface="Calibri"/>
            </a:endParaRPr>
          </a:p>
          <a:p>
            <a:pPr marL="914400" marR="0" lvl="2" indent="-152400" algn="l" rtl="0">
              <a:spcBef>
                <a:spcPts val="600"/>
              </a:spcBef>
              <a:spcAft>
                <a:spcPts val="0"/>
              </a:spcAft>
              <a:buClr>
                <a:srgbClr val="EEECE1"/>
              </a:buClr>
              <a:buSzPts val="2400"/>
              <a:buFont typeface="Arial"/>
              <a:buChar char="•"/>
            </a:pPr>
            <a:r>
              <a:rPr lang="en-US" sz="2400" b="0" i="0" u="none" strike="noStrike" cap="none">
                <a:solidFill>
                  <a:schemeClr val="dk1"/>
                </a:solidFill>
                <a:latin typeface="Calibri"/>
                <a:ea typeface="Calibri"/>
                <a:cs typeface="Calibri"/>
                <a:sym typeface="Calibri"/>
              </a:rPr>
              <a:t>Global dust storms</a:t>
            </a:r>
            <a:endParaRPr/>
          </a:p>
          <a:p>
            <a:pPr marL="341313" marR="0" lvl="0" indent="-341313" algn="l" rtl="0">
              <a:spcBef>
                <a:spcPts val="800"/>
              </a:spcBef>
              <a:spcAft>
                <a:spcPts val="0"/>
              </a:spcAft>
              <a:buClr>
                <a:srgbClr val="000000"/>
              </a:buClr>
              <a:buSzPts val="3200"/>
              <a:buFont typeface="Times New Roman"/>
              <a:buNone/>
            </a:pPr>
            <a:endParaRPr sz="3200" b="0" i="0" u="none" strike="noStrike" cap="none">
              <a:solidFill>
                <a:srgbClr val="EEECE1"/>
              </a:solidFill>
              <a:latin typeface="Calibri"/>
              <a:ea typeface="Calibri"/>
              <a:cs typeface="Calibri"/>
              <a:sym typeface="Calibri"/>
            </a:endParaRPr>
          </a:p>
          <a:p>
            <a:pPr marL="341313" marR="0" lvl="0" indent="-341313" algn="l" rtl="0">
              <a:spcBef>
                <a:spcPts val="800"/>
              </a:spcBef>
              <a:spcAft>
                <a:spcPts val="0"/>
              </a:spcAft>
              <a:buClr>
                <a:srgbClr val="000000"/>
              </a:buClr>
              <a:buSzPts val="3200"/>
              <a:buFont typeface="Times New Roman"/>
              <a:buNone/>
            </a:pPr>
            <a:endParaRPr sz="3200" b="0" i="0" u="none" strike="noStrike" cap="none">
              <a:solidFill>
                <a:srgbClr val="EEECE1"/>
              </a:solidFill>
              <a:latin typeface="Calibri"/>
              <a:ea typeface="Calibri"/>
              <a:cs typeface="Calibri"/>
              <a:sym typeface="Calibri"/>
            </a:endParaRPr>
          </a:p>
        </p:txBody>
      </p:sp>
      <p:pic>
        <p:nvPicPr>
          <p:cNvPr id="388" name="Google Shape;388;p22"/>
          <p:cNvPicPr preferRelativeResize="0"/>
          <p:nvPr/>
        </p:nvPicPr>
        <p:blipFill rotWithShape="1">
          <a:blip r:embed="rId4">
            <a:alphaModFix/>
          </a:blip>
          <a:srcRect/>
          <a:stretch/>
        </p:blipFill>
        <p:spPr>
          <a:xfrm>
            <a:off x="933450" y="4151312"/>
            <a:ext cx="7753350" cy="193833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Shape 395"/>
        <p:cNvGrpSpPr/>
        <p:nvPr/>
      </p:nvGrpSpPr>
      <p:grpSpPr>
        <a:xfrm>
          <a:off x="0" y="0"/>
          <a:ext cx="0" cy="0"/>
          <a:chOff x="0" y="0"/>
          <a:chExt cx="0" cy="0"/>
        </a:xfrm>
      </p:grpSpPr>
      <p:sp>
        <p:nvSpPr>
          <p:cNvPr id="396" name="Google Shape;396;p23"/>
          <p:cNvSpPr txBox="1"/>
          <p:nvPr/>
        </p:nvSpPr>
        <p:spPr>
          <a:xfrm>
            <a:off x="550863" y="1417638"/>
            <a:ext cx="4040187" cy="4525962"/>
          </a:xfrm>
          <a:prstGeom prst="rect">
            <a:avLst/>
          </a:prstGeom>
          <a:noFill/>
          <a:ln>
            <a:noFill/>
          </a:ln>
        </p:spPr>
        <p:txBody>
          <a:bodyPr spcFirstLastPara="1" wrap="square" lIns="91425" tIns="45700" rIns="91425" bIns="45700" anchor="t" anchorCtr="0">
            <a:noAutofit/>
          </a:bodyPr>
          <a:lstStyle/>
          <a:p>
            <a:pPr marL="341313" marR="0" lvl="0" indent="-341313" algn="l" rtl="0">
              <a:spcBef>
                <a:spcPts val="0"/>
              </a:spcBef>
              <a:spcAft>
                <a:spcPts val="0"/>
              </a:spcAft>
              <a:buClr>
                <a:srgbClr val="EEECE1"/>
              </a:buClr>
              <a:buSzPts val="3200"/>
              <a:buFont typeface="Arial"/>
              <a:buNone/>
            </a:pPr>
            <a:r>
              <a:rPr lang="en-US" sz="3200" b="0" i="0" u="none" strike="noStrike" cap="none">
                <a:solidFill>
                  <a:srgbClr val="3399FF"/>
                </a:solidFill>
                <a:latin typeface="Calibri"/>
                <a:ea typeface="Calibri"/>
                <a:cs typeface="Calibri"/>
                <a:sym typeface="Calibri"/>
              </a:rPr>
              <a:t>Jupiter</a:t>
            </a:r>
            <a:r>
              <a:rPr lang="en-US" sz="3200" b="0" i="0" u="none" strike="noStrike" cap="none">
                <a:solidFill>
                  <a:srgbClr val="EEECE1"/>
                </a:solidFill>
                <a:latin typeface="Calibri"/>
                <a:ea typeface="Calibri"/>
                <a:cs typeface="Calibri"/>
                <a:sym typeface="Calibri"/>
              </a:rPr>
              <a:t>	</a:t>
            </a:r>
            <a:r>
              <a:rPr lang="en-US" sz="3200" b="0" i="0" u="none" strike="noStrike" cap="none">
                <a:solidFill>
                  <a:schemeClr val="dk1"/>
                </a:solidFill>
                <a:latin typeface="Calibri"/>
                <a:ea typeface="Calibri"/>
                <a:cs typeface="Calibri"/>
                <a:sym typeface="Calibri"/>
              </a:rPr>
              <a:t>(and the other gas giants)</a:t>
            </a:r>
            <a:endParaRPr/>
          </a:p>
          <a:p>
            <a:pPr marL="341313" marR="0" lvl="0" indent="-341313" algn="l" rtl="0">
              <a:spcBef>
                <a:spcPts val="800"/>
              </a:spcBef>
              <a:spcAft>
                <a:spcPts val="0"/>
              </a:spcAft>
              <a:buClr>
                <a:srgbClr val="EEECE1"/>
              </a:buClr>
              <a:buSzPts val="3200"/>
              <a:buFont typeface="Arial"/>
              <a:buNone/>
            </a:pPr>
            <a:r>
              <a:rPr lang="en-US" sz="3200" b="0" i="0" u="none" strike="noStrike" cap="none">
                <a:solidFill>
                  <a:schemeClr val="dk1"/>
                </a:solidFill>
                <a:latin typeface="Calibri"/>
                <a:ea typeface="Calibri"/>
                <a:cs typeface="Calibri"/>
                <a:sym typeface="Calibri"/>
              </a:rPr>
              <a:t>All atmosphere</a:t>
            </a:r>
            <a:endParaRPr/>
          </a:p>
          <a:p>
            <a:pPr marL="914400" marR="0" lvl="2" indent="-152400" algn="l" rtl="0">
              <a:spcBef>
                <a:spcPts val="600"/>
              </a:spcBef>
              <a:spcAft>
                <a:spcPts val="0"/>
              </a:spcAft>
              <a:buClr>
                <a:srgbClr val="EEECE1"/>
              </a:buClr>
              <a:buSzPts val="2400"/>
              <a:buFont typeface="Arial"/>
              <a:buChar char="•"/>
            </a:pPr>
            <a:r>
              <a:rPr lang="en-US" sz="2400" b="0" i="0" u="none" strike="noStrike" cap="none">
                <a:solidFill>
                  <a:schemeClr val="dk1"/>
                </a:solidFill>
                <a:latin typeface="Calibri"/>
                <a:ea typeface="Calibri"/>
                <a:cs typeface="Calibri"/>
                <a:sym typeface="Calibri"/>
              </a:rPr>
              <a:t>No solid surface</a:t>
            </a:r>
            <a:endParaRPr/>
          </a:p>
          <a:p>
            <a:pPr marL="914400" marR="0" lvl="2" indent="-152400" algn="l" rtl="0">
              <a:spcBef>
                <a:spcPts val="600"/>
              </a:spcBef>
              <a:spcAft>
                <a:spcPts val="0"/>
              </a:spcAft>
              <a:buClr>
                <a:srgbClr val="EEECE1"/>
              </a:buClr>
              <a:buSzPts val="2400"/>
              <a:buFont typeface="Arial"/>
              <a:buChar char="•"/>
            </a:pPr>
            <a:r>
              <a:rPr lang="en-US" sz="2400" b="0" i="0" u="none" strike="noStrike" cap="none">
                <a:solidFill>
                  <a:schemeClr val="dk1"/>
                </a:solidFill>
                <a:latin typeface="Calibri"/>
                <a:ea typeface="Calibri"/>
                <a:cs typeface="Calibri"/>
                <a:sym typeface="Calibri"/>
              </a:rPr>
              <a:t>Jupiter's moons bathed in intense radiation</a:t>
            </a:r>
            <a:endParaRPr/>
          </a:p>
        </p:txBody>
      </p:sp>
      <p:pic>
        <p:nvPicPr>
          <p:cNvPr id="397" name="Google Shape;397;p23"/>
          <p:cNvPicPr preferRelativeResize="0"/>
          <p:nvPr/>
        </p:nvPicPr>
        <p:blipFill rotWithShape="1">
          <a:blip r:embed="rId3">
            <a:alphaModFix/>
          </a:blip>
          <a:srcRect/>
          <a:stretch/>
        </p:blipFill>
        <p:spPr>
          <a:xfrm>
            <a:off x="4571361" y="2376488"/>
            <a:ext cx="4115439" cy="2671762"/>
          </a:xfrm>
          <a:prstGeom prst="rect">
            <a:avLst/>
          </a:prstGeom>
          <a:noFill/>
          <a:ln>
            <a:noFill/>
          </a:ln>
        </p:spPr>
      </p:pic>
      <p:sp>
        <p:nvSpPr>
          <p:cNvPr id="398" name="Google Shape;398;p23"/>
          <p:cNvSpPr txBox="1"/>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4400"/>
              <a:buFont typeface="Times New Roman"/>
              <a:buNone/>
            </a:pPr>
            <a:r>
              <a:rPr lang="en-US" sz="4400" b="0" i="0" u="none" strike="noStrike" cap="none">
                <a:solidFill>
                  <a:schemeClr val="dk1"/>
                </a:solidFill>
                <a:latin typeface="Calibri"/>
                <a:ea typeface="Calibri"/>
                <a:cs typeface="Calibri"/>
                <a:sym typeface="Calibri"/>
              </a:rPr>
              <a:t>Surface environments</a:t>
            </a:r>
            <a:endParaRPr/>
          </a:p>
        </p:txBody>
      </p:sp>
      <p:sp>
        <p:nvSpPr>
          <p:cNvPr id="399" name="Google Shape;399;p23"/>
          <p:cNvSpPr txBox="1"/>
          <p:nvPr/>
        </p:nvSpPr>
        <p:spPr>
          <a:xfrm>
            <a:off x="6553200" y="6356350"/>
            <a:ext cx="2133600" cy="365125"/>
          </a:xfrm>
          <a:prstGeom prst="rect">
            <a:avLst/>
          </a:prstGeom>
          <a:noFill/>
          <a:ln>
            <a:noFill/>
          </a:ln>
        </p:spPr>
        <p:txBody>
          <a:bodyPr spcFirstLastPara="1" wrap="square" lIns="90000" tIns="46800" rIns="90000" bIns="46800" anchor="ctr" anchorCtr="0">
            <a:noAutofit/>
          </a:bodyPr>
          <a:lstStyle/>
          <a:p>
            <a:pPr marL="0" marR="0" lvl="0" indent="0" algn="r" rtl="0">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70C0"/>
                </a:solidFill>
                <a:latin typeface="Calibri"/>
                <a:ea typeface="Calibri"/>
                <a:cs typeface="Calibri"/>
                <a:sym typeface="Calibri"/>
              </a:rPr>
              <a:t>23</a:t>
            </a:fld>
            <a:endParaRPr sz="1200" b="0" i="0" u="none" strike="noStrike" cap="none">
              <a:solidFill>
                <a:srgbClr val="0070C0"/>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Shape 405"/>
        <p:cNvGrpSpPr/>
        <p:nvPr/>
      </p:nvGrpSpPr>
      <p:grpSpPr>
        <a:xfrm>
          <a:off x="0" y="0"/>
          <a:ext cx="0" cy="0"/>
          <a:chOff x="0" y="0"/>
          <a:chExt cx="0" cy="0"/>
        </a:xfrm>
      </p:grpSpPr>
      <p:sp>
        <p:nvSpPr>
          <p:cNvPr id="406" name="Google Shape;406;p24"/>
          <p:cNvSpPr txBox="1"/>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4400"/>
              <a:buFont typeface="Times New Roman"/>
              <a:buNone/>
            </a:pPr>
            <a:r>
              <a:rPr lang="en-US" sz="4400" b="0" i="0" u="none" strike="noStrike" cap="none">
                <a:solidFill>
                  <a:schemeClr val="dk1"/>
                </a:solidFill>
                <a:latin typeface="Calibri"/>
                <a:ea typeface="Calibri"/>
                <a:cs typeface="Calibri"/>
                <a:sym typeface="Calibri"/>
              </a:rPr>
              <a:t>Entering orbit and landing</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25"/>
          <p:cNvSpPr txBox="1"/>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4400"/>
              <a:buFont typeface="Times New Roman"/>
              <a:buNone/>
            </a:pPr>
            <a:r>
              <a:rPr lang="en-US" sz="4400" b="0" i="0" u="none" strike="noStrike" cap="none">
                <a:solidFill>
                  <a:schemeClr val="dk1"/>
                </a:solidFill>
                <a:latin typeface="Calibri"/>
                <a:ea typeface="Calibri"/>
                <a:cs typeface="Calibri"/>
                <a:sym typeface="Calibri"/>
              </a:rPr>
              <a:t>Returning to Earth</a:t>
            </a:r>
            <a:endParaRPr/>
          </a:p>
        </p:txBody>
      </p:sp>
      <p:sp>
        <p:nvSpPr>
          <p:cNvPr id="415" name="Google Shape;415;p25"/>
          <p:cNvSpPr txBox="1"/>
          <p:nvPr/>
        </p:nvSpPr>
        <p:spPr>
          <a:xfrm>
            <a:off x="6553200" y="6356350"/>
            <a:ext cx="2133600" cy="365125"/>
          </a:xfrm>
          <a:prstGeom prst="rect">
            <a:avLst/>
          </a:prstGeom>
          <a:noFill/>
          <a:ln>
            <a:noFill/>
          </a:ln>
        </p:spPr>
        <p:txBody>
          <a:bodyPr spcFirstLastPara="1" wrap="square" lIns="90000" tIns="46800" rIns="90000" bIns="46800" anchor="ctr" anchorCtr="0">
            <a:noAutofit/>
          </a:bodyPr>
          <a:lstStyle/>
          <a:p>
            <a:pPr marL="0" marR="0" lvl="0" indent="0" algn="r" rtl="0">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70C0"/>
                </a:solidFill>
                <a:latin typeface="Calibri"/>
                <a:ea typeface="Calibri"/>
                <a:cs typeface="Calibri"/>
                <a:sym typeface="Calibri"/>
              </a:rPr>
              <a:t>25</a:t>
            </a:fld>
            <a:endParaRPr sz="1200" b="0" i="0" u="none" strike="noStrike" cap="none">
              <a:solidFill>
                <a:srgbClr val="0070C0"/>
              </a:solidFill>
              <a:latin typeface="Calibri"/>
              <a:ea typeface="Calibri"/>
              <a:cs typeface="Calibri"/>
              <a:sym typeface="Calibri"/>
            </a:endParaRPr>
          </a:p>
        </p:txBody>
      </p:sp>
      <p:sp>
        <p:nvSpPr>
          <p:cNvPr id="416" name="Google Shape;416;p25"/>
          <p:cNvSpPr txBo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1313" marR="0" lvl="0" indent="-341313" algn="l" rtl="0">
              <a:spcBef>
                <a:spcPts val="0"/>
              </a:spcBef>
              <a:spcAft>
                <a:spcPts val="0"/>
              </a:spcAft>
              <a:buClr>
                <a:srgbClr val="EEECE1"/>
              </a:buClr>
              <a:buSzPts val="3200"/>
              <a:buFont typeface="Arial"/>
              <a:buNone/>
            </a:pPr>
            <a:r>
              <a:rPr lang="en-US" sz="3200" b="0" i="0" u="none" strike="noStrike" cap="none">
                <a:solidFill>
                  <a:schemeClr val="dk1"/>
                </a:solidFill>
                <a:latin typeface="Calibri"/>
                <a:ea typeface="Calibri"/>
                <a:cs typeface="Calibri"/>
                <a:sym typeface="Calibri"/>
              </a:rPr>
              <a:t>To attain </a:t>
            </a:r>
            <a:r>
              <a:rPr lang="en-US" sz="3200" b="0" i="0" u="none" strike="noStrike" cap="none">
                <a:solidFill>
                  <a:srgbClr val="3399FF"/>
                </a:solidFill>
                <a:latin typeface="Calibri"/>
                <a:ea typeface="Calibri"/>
                <a:cs typeface="Calibri"/>
                <a:sym typeface="Calibri"/>
              </a:rPr>
              <a:t>orbit</a:t>
            </a:r>
            <a:r>
              <a:rPr lang="en-US" sz="3200" b="0" i="0" u="none" strike="noStrike" cap="none">
                <a:solidFill>
                  <a:schemeClr val="dk1"/>
                </a:solidFill>
                <a:latin typeface="Calibri"/>
                <a:ea typeface="Calibri"/>
                <a:cs typeface="Calibri"/>
                <a:sym typeface="Calibri"/>
              </a:rPr>
              <a:t>, you needed:</a:t>
            </a:r>
            <a:endParaRPr/>
          </a:p>
          <a:p>
            <a:pPr marL="741363" marR="0" lvl="1" indent="-284163" algn="l" rtl="0">
              <a:spcBef>
                <a:spcPts val="700"/>
              </a:spcBef>
              <a:spcAft>
                <a:spcPts val="0"/>
              </a:spcAft>
              <a:buClr>
                <a:srgbClr val="EEECE1"/>
              </a:buClr>
              <a:buSzPts val="2800"/>
              <a:buFont typeface="Arial"/>
              <a:buChar char="•"/>
            </a:pPr>
            <a:r>
              <a:rPr lang="en-US" sz="2800" b="0" i="0" u="none" strike="noStrike" cap="none">
                <a:solidFill>
                  <a:schemeClr val="dk1"/>
                </a:solidFill>
                <a:latin typeface="Calibri"/>
                <a:ea typeface="Calibri"/>
                <a:cs typeface="Calibri"/>
                <a:sym typeface="Calibri"/>
              </a:rPr>
              <a:t>Velocity, Altitude, Energy</a:t>
            </a:r>
            <a:r>
              <a:rPr lang="en-US" sz="2800" b="0" i="0" u="none" strike="noStrike" cap="none">
                <a:solidFill>
                  <a:srgbClr val="EEECE1"/>
                </a:solidFill>
                <a:latin typeface="Calibri"/>
                <a:ea typeface="Calibri"/>
                <a:cs typeface="Calibri"/>
                <a:sym typeface="Calibri"/>
              </a:rPr>
              <a:t>		</a:t>
            </a:r>
            <a:endParaRPr/>
          </a:p>
          <a:p>
            <a:pPr marL="741363" marR="0" lvl="1" indent="-284163" algn="l" rtl="0">
              <a:spcBef>
                <a:spcPts val="700"/>
              </a:spcBef>
              <a:spcAft>
                <a:spcPts val="0"/>
              </a:spcAft>
              <a:buClr>
                <a:srgbClr val="EEECE1"/>
              </a:buClr>
              <a:buSzPts val="2800"/>
              <a:buFont typeface="Arial"/>
              <a:buNone/>
            </a:pPr>
            <a:endParaRPr sz="2800" b="0" i="0" u="none" strike="noStrike" cap="none">
              <a:solidFill>
                <a:srgbClr val="EEECE1"/>
              </a:solidFill>
              <a:latin typeface="Calibri"/>
              <a:ea typeface="Calibri"/>
              <a:cs typeface="Calibri"/>
              <a:sym typeface="Calibri"/>
            </a:endParaRPr>
          </a:p>
          <a:p>
            <a:pPr marL="341313" marR="0" lvl="0" indent="-341313" algn="l" rtl="0">
              <a:spcBef>
                <a:spcPts val="800"/>
              </a:spcBef>
              <a:spcAft>
                <a:spcPts val="0"/>
              </a:spcAft>
              <a:buClr>
                <a:srgbClr val="EEECE1"/>
              </a:buClr>
              <a:buSzPts val="3200"/>
              <a:buFont typeface="Arial"/>
              <a:buNone/>
            </a:pPr>
            <a:r>
              <a:rPr lang="en-US" sz="3200" b="0" i="0" u="none" strike="noStrike" cap="none">
                <a:solidFill>
                  <a:schemeClr val="dk1"/>
                </a:solidFill>
                <a:latin typeface="Calibri"/>
                <a:ea typeface="Calibri"/>
                <a:cs typeface="Calibri"/>
                <a:sym typeface="Calibri"/>
              </a:rPr>
              <a:t>Now we need to get rid of those</a:t>
            </a:r>
            <a:endParaRPr/>
          </a:p>
          <a:p>
            <a:pPr marL="741363" marR="0" lvl="1" indent="-284163" algn="l" rtl="0">
              <a:spcBef>
                <a:spcPts val="700"/>
              </a:spcBef>
              <a:spcAft>
                <a:spcPts val="0"/>
              </a:spcAft>
              <a:buClr>
                <a:srgbClr val="EEECE1"/>
              </a:buClr>
              <a:buSzPts val="2800"/>
              <a:buFont typeface="Arial"/>
              <a:buChar char="•"/>
            </a:pPr>
            <a:r>
              <a:rPr lang="en-US" sz="2800" b="0" i="0" u="none" strike="noStrike" cap="none">
                <a:solidFill>
                  <a:schemeClr val="dk1"/>
                </a:solidFill>
                <a:latin typeface="Calibri"/>
                <a:ea typeface="Calibri"/>
                <a:cs typeface="Calibri"/>
                <a:sym typeface="Calibri"/>
              </a:rPr>
              <a:t>Slow down with: </a:t>
            </a:r>
            <a:endParaRPr/>
          </a:p>
          <a:p>
            <a:pPr marL="914400" marR="0" lvl="2" indent="0" algn="l" rtl="0">
              <a:spcBef>
                <a:spcPts val="600"/>
              </a:spcBef>
              <a:spcAft>
                <a:spcPts val="0"/>
              </a:spcAft>
              <a:buClr>
                <a:srgbClr val="EEECE1"/>
              </a:buClr>
              <a:buSzPts val="2400"/>
              <a:buFont typeface="Arial"/>
              <a:buNone/>
            </a:pPr>
            <a:r>
              <a:rPr lang="en-US" sz="2400" b="0" i="0" u="none" strike="noStrike" cap="none">
                <a:solidFill>
                  <a:schemeClr val="dk1"/>
                </a:solidFill>
                <a:latin typeface="Calibri"/>
                <a:ea typeface="Calibri"/>
                <a:cs typeface="Calibri"/>
                <a:sym typeface="Calibri"/>
              </a:rPr>
              <a:t>rockets?</a:t>
            </a:r>
            <a:endParaRPr/>
          </a:p>
          <a:p>
            <a:pPr marL="914400" marR="0" lvl="2" indent="0" algn="l" rtl="0">
              <a:spcBef>
                <a:spcPts val="600"/>
              </a:spcBef>
              <a:spcAft>
                <a:spcPts val="0"/>
              </a:spcAft>
              <a:buClr>
                <a:srgbClr val="EEECE1"/>
              </a:buClr>
              <a:buSzPts val="2400"/>
              <a:buFont typeface="Arial"/>
              <a:buNone/>
            </a:pPr>
            <a:r>
              <a:rPr lang="en-US" sz="2400" b="0" i="0" u="none" strike="noStrike" cap="none">
                <a:solidFill>
                  <a:schemeClr val="dk1"/>
                </a:solidFill>
                <a:latin typeface="Calibri"/>
                <a:ea typeface="Calibri"/>
                <a:cs typeface="Calibri"/>
                <a:sym typeface="Calibri"/>
              </a:rPr>
              <a:t>atmospheric friction?</a:t>
            </a:r>
            <a:endParaRPr/>
          </a:p>
        </p:txBody>
      </p:sp>
      <p:pic>
        <p:nvPicPr>
          <p:cNvPr id="417" name="Google Shape;417;p25"/>
          <p:cNvPicPr preferRelativeResize="0"/>
          <p:nvPr/>
        </p:nvPicPr>
        <p:blipFill rotWithShape="1">
          <a:blip r:embed="rId3">
            <a:alphaModFix/>
          </a:blip>
          <a:srcRect/>
          <a:stretch/>
        </p:blipFill>
        <p:spPr>
          <a:xfrm>
            <a:off x="6096000" y="3725862"/>
            <a:ext cx="2743200" cy="1916519"/>
          </a:xfrm>
          <a:prstGeom prst="rect">
            <a:avLst/>
          </a:prstGeom>
          <a:noFill/>
          <a:ln>
            <a:noFill/>
          </a:ln>
        </p:spPr>
      </p:pic>
      <p:pic>
        <p:nvPicPr>
          <p:cNvPr id="418" name="Google Shape;418;p25"/>
          <p:cNvPicPr preferRelativeResize="0"/>
          <p:nvPr/>
        </p:nvPicPr>
        <p:blipFill rotWithShape="1">
          <a:blip r:embed="rId4">
            <a:alphaModFix/>
          </a:blip>
          <a:srcRect/>
          <a:stretch/>
        </p:blipFill>
        <p:spPr>
          <a:xfrm>
            <a:off x="6789737" y="1181100"/>
            <a:ext cx="2049463" cy="23622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26"/>
          <p:cNvSpPr txBox="1"/>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4400"/>
              <a:buFont typeface="Times New Roman"/>
              <a:buNone/>
            </a:pPr>
            <a:r>
              <a:rPr lang="en-US" sz="4400" b="0" i="0" u="none" strike="noStrike" cap="none">
                <a:solidFill>
                  <a:schemeClr val="dk1"/>
                </a:solidFill>
                <a:latin typeface="Calibri"/>
                <a:ea typeface="Calibri"/>
                <a:cs typeface="Calibri"/>
                <a:sym typeface="Calibri"/>
              </a:rPr>
              <a:t>Re-entry</a:t>
            </a:r>
            <a:endParaRPr/>
          </a:p>
        </p:txBody>
      </p:sp>
      <p:sp>
        <p:nvSpPr>
          <p:cNvPr id="427" name="Google Shape;427;p26"/>
          <p:cNvSpPr txBox="1"/>
          <p:nvPr/>
        </p:nvSpPr>
        <p:spPr>
          <a:xfrm>
            <a:off x="6553200" y="6356350"/>
            <a:ext cx="2133600" cy="365125"/>
          </a:xfrm>
          <a:prstGeom prst="rect">
            <a:avLst/>
          </a:prstGeom>
          <a:noFill/>
          <a:ln>
            <a:noFill/>
          </a:ln>
        </p:spPr>
        <p:txBody>
          <a:bodyPr spcFirstLastPara="1" wrap="square" lIns="90000" tIns="46800" rIns="90000" bIns="46800" anchor="ctr" anchorCtr="0">
            <a:noAutofit/>
          </a:bodyPr>
          <a:lstStyle/>
          <a:p>
            <a:pPr marL="0" marR="0" lvl="0" indent="0" algn="r" rtl="0">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70C0"/>
                </a:solidFill>
                <a:latin typeface="Calibri"/>
                <a:ea typeface="Calibri"/>
                <a:cs typeface="Calibri"/>
                <a:sym typeface="Calibri"/>
              </a:rPr>
              <a:t>26</a:t>
            </a:fld>
            <a:endParaRPr sz="1200" b="0" i="0" u="none" strike="noStrike" cap="none">
              <a:solidFill>
                <a:srgbClr val="0070C0"/>
              </a:solidFill>
              <a:latin typeface="Calibri"/>
              <a:ea typeface="Calibri"/>
              <a:cs typeface="Calibri"/>
              <a:sym typeface="Calibri"/>
            </a:endParaRPr>
          </a:p>
        </p:txBody>
      </p:sp>
      <p:sp>
        <p:nvSpPr>
          <p:cNvPr id="428" name="Google Shape;428;p26"/>
          <p:cNvSpPr txBox="1"/>
          <p:nvPr/>
        </p:nvSpPr>
        <p:spPr>
          <a:xfrm>
            <a:off x="539750" y="1414463"/>
            <a:ext cx="8070850" cy="4525962"/>
          </a:xfrm>
          <a:prstGeom prst="rect">
            <a:avLst/>
          </a:prstGeom>
          <a:noFill/>
          <a:ln>
            <a:noFill/>
          </a:ln>
        </p:spPr>
        <p:txBody>
          <a:bodyPr spcFirstLastPara="1" wrap="square" lIns="91425" tIns="45700" rIns="91425" bIns="45700" anchor="t" anchorCtr="0">
            <a:noAutofit/>
          </a:bodyPr>
          <a:lstStyle/>
          <a:p>
            <a:pPr marL="341313" marR="0" lvl="0" indent="-341313" algn="l" rtl="0">
              <a:spcBef>
                <a:spcPts val="0"/>
              </a:spcBef>
              <a:spcAft>
                <a:spcPts val="0"/>
              </a:spcAft>
              <a:buClr>
                <a:srgbClr val="EEECE1"/>
              </a:buClr>
              <a:buSzPts val="3200"/>
              <a:buFont typeface="Arial"/>
              <a:buChar char="•"/>
            </a:pPr>
            <a:r>
              <a:rPr lang="en-US" sz="3200" b="0" i="0" u="none" strike="noStrike" cap="none">
                <a:solidFill>
                  <a:schemeClr val="dk1"/>
                </a:solidFill>
                <a:latin typeface="Calibri"/>
                <a:ea typeface="Calibri"/>
                <a:cs typeface="Calibri"/>
                <a:sym typeface="Calibri"/>
              </a:rPr>
              <a:t>Space shuttle Columbia (2003)</a:t>
            </a:r>
            <a:endParaRPr/>
          </a:p>
          <a:p>
            <a:pPr marL="1084263" marR="0" lvl="1" indent="-341313" algn="l" rtl="0">
              <a:spcBef>
                <a:spcPts val="800"/>
              </a:spcBef>
              <a:spcAft>
                <a:spcPts val="0"/>
              </a:spcAft>
              <a:buClr>
                <a:srgbClr val="EEECE1"/>
              </a:buClr>
              <a:buSzPts val="3200"/>
              <a:buFont typeface="Arial"/>
              <a:buChar char="•"/>
            </a:pPr>
            <a:r>
              <a:rPr lang="en-US" sz="3200" b="0" i="0" u="none" strike="noStrike" cap="none">
                <a:solidFill>
                  <a:schemeClr val="dk1"/>
                </a:solidFill>
                <a:latin typeface="Calibri"/>
                <a:ea typeface="Calibri"/>
                <a:cs typeface="Calibri"/>
                <a:sym typeface="Calibri"/>
              </a:rPr>
              <a:t>Hole punctured in wing during launch</a:t>
            </a:r>
            <a:endParaRPr/>
          </a:p>
          <a:p>
            <a:pPr marL="1084263" marR="0" lvl="1" indent="-341313" algn="l" rtl="0">
              <a:spcBef>
                <a:spcPts val="800"/>
              </a:spcBef>
              <a:spcAft>
                <a:spcPts val="0"/>
              </a:spcAft>
              <a:buClr>
                <a:srgbClr val="EEECE1"/>
              </a:buClr>
              <a:buSzPts val="3200"/>
              <a:buFont typeface="Arial"/>
              <a:buChar char="•"/>
            </a:pPr>
            <a:r>
              <a:rPr lang="en-US" sz="3200" b="0" i="0" u="none" strike="noStrike" cap="none">
                <a:solidFill>
                  <a:schemeClr val="dk1"/>
                </a:solidFill>
                <a:latin typeface="Calibri"/>
                <a:ea typeface="Calibri"/>
                <a:cs typeface="Calibri"/>
                <a:sym typeface="Calibri"/>
              </a:rPr>
              <a:t>Heated up during re-entry</a:t>
            </a:r>
            <a:endParaRPr/>
          </a:p>
        </p:txBody>
      </p:sp>
      <p:pic>
        <p:nvPicPr>
          <p:cNvPr id="429" name="Google Shape;429;p26"/>
          <p:cNvPicPr preferRelativeResize="0"/>
          <p:nvPr/>
        </p:nvPicPr>
        <p:blipFill rotWithShape="1">
          <a:blip r:embed="rId3">
            <a:alphaModFix/>
          </a:blip>
          <a:srcRect/>
          <a:stretch/>
        </p:blipFill>
        <p:spPr>
          <a:xfrm>
            <a:off x="2063750" y="3202843"/>
            <a:ext cx="5238750" cy="281378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Shape 436"/>
        <p:cNvGrpSpPr/>
        <p:nvPr/>
      </p:nvGrpSpPr>
      <p:grpSpPr>
        <a:xfrm>
          <a:off x="0" y="0"/>
          <a:ext cx="0" cy="0"/>
          <a:chOff x="0" y="0"/>
          <a:chExt cx="0" cy="0"/>
        </a:xfrm>
      </p:grpSpPr>
      <p:sp>
        <p:nvSpPr>
          <p:cNvPr id="437" name="Google Shape;437;p27"/>
          <p:cNvSpPr txBox="1"/>
          <p:nvPr/>
        </p:nvSpPr>
        <p:spPr>
          <a:xfrm>
            <a:off x="539750" y="34290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0" i="0" u="none" strike="noStrike" cap="none">
                <a:solidFill>
                  <a:schemeClr val="dk1"/>
                </a:solidFill>
                <a:latin typeface="Calibri"/>
                <a:ea typeface="Calibri"/>
                <a:cs typeface="Calibri"/>
                <a:sym typeface="Calibri"/>
              </a:rPr>
              <a:t>Re-entry - </a:t>
            </a:r>
            <a:r>
              <a:rPr lang="en-US" sz="4000" b="0" i="0" u="none" strike="noStrike" cap="none">
                <a:solidFill>
                  <a:schemeClr val="dk1"/>
                </a:solidFill>
                <a:latin typeface="Calibri"/>
                <a:ea typeface="Calibri"/>
                <a:cs typeface="Calibri"/>
                <a:sym typeface="Calibri"/>
              </a:rPr>
              <a:t>Video: Re-entry of Soyuz-5</a:t>
            </a:r>
            <a:endParaRPr/>
          </a:p>
          <a:p>
            <a:pPr marL="0" marR="0" lvl="0" indent="0" algn="ctr" rtl="0">
              <a:spcBef>
                <a:spcPts val="0"/>
              </a:spcBef>
              <a:spcAft>
                <a:spcPts val="0"/>
              </a:spcAft>
              <a:buClr>
                <a:srgbClr val="000000"/>
              </a:buClr>
              <a:buSzPts val="4400"/>
              <a:buFont typeface="Times New Roman"/>
              <a:buNone/>
            </a:pPr>
            <a:endParaRPr sz="4400" b="0" i="0" u="none" strike="noStrike" cap="none">
              <a:solidFill>
                <a:srgbClr val="FFFFFF"/>
              </a:solidFill>
              <a:latin typeface="Calibri"/>
              <a:ea typeface="Calibri"/>
              <a:cs typeface="Calibri"/>
              <a:sym typeface="Calibri"/>
            </a:endParaRPr>
          </a:p>
        </p:txBody>
      </p:sp>
      <p:sp>
        <p:nvSpPr>
          <p:cNvPr id="438" name="Google Shape;438;p27"/>
          <p:cNvSpPr txBox="1"/>
          <p:nvPr/>
        </p:nvSpPr>
        <p:spPr>
          <a:xfrm>
            <a:off x="6553200" y="6356350"/>
            <a:ext cx="2133600" cy="365125"/>
          </a:xfrm>
          <a:prstGeom prst="rect">
            <a:avLst/>
          </a:prstGeom>
          <a:noFill/>
          <a:ln>
            <a:noFill/>
          </a:ln>
        </p:spPr>
        <p:txBody>
          <a:bodyPr spcFirstLastPara="1" wrap="square" lIns="90000" tIns="46800" rIns="90000" bIns="46800" anchor="ctr" anchorCtr="0">
            <a:noAutofit/>
          </a:bodyPr>
          <a:lstStyle/>
          <a:p>
            <a:pPr marL="0" marR="0" lvl="0" indent="0" algn="r" rtl="0">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70C0"/>
                </a:solidFill>
                <a:latin typeface="Calibri"/>
                <a:ea typeface="Calibri"/>
                <a:cs typeface="Calibri"/>
                <a:sym typeface="Calibri"/>
              </a:rPr>
              <a:t>27</a:t>
            </a:fld>
            <a:endParaRPr sz="1200" b="0" i="0" u="none" strike="noStrike" cap="none">
              <a:solidFill>
                <a:srgbClr val="0070C0"/>
              </a:solidFill>
              <a:latin typeface="Calibri"/>
              <a:ea typeface="Calibri"/>
              <a:cs typeface="Calibri"/>
              <a:sym typeface="Calibri"/>
            </a:endParaRPr>
          </a:p>
        </p:txBody>
      </p:sp>
      <p:sp>
        <p:nvSpPr>
          <p:cNvPr id="439" name="Google Shape;439;p27"/>
          <p:cNvSpPr txBox="1"/>
          <p:nvPr/>
        </p:nvSpPr>
        <p:spPr>
          <a:xfrm>
            <a:off x="539750" y="1414463"/>
            <a:ext cx="8229600" cy="4525962"/>
          </a:xfrm>
          <a:prstGeom prst="rect">
            <a:avLst/>
          </a:prstGeom>
          <a:noFill/>
          <a:ln>
            <a:noFill/>
          </a:ln>
        </p:spPr>
        <p:txBody>
          <a:bodyPr spcFirstLastPara="1" wrap="square" lIns="91425" tIns="45700" rIns="91425" bIns="45700" anchor="t" anchorCtr="0">
            <a:noAutofit/>
          </a:bodyPr>
          <a:lstStyle/>
          <a:p>
            <a:pPr marL="341313" marR="0" lvl="0" indent="-341313" algn="l" rtl="0">
              <a:spcBef>
                <a:spcPts val="0"/>
              </a:spcBef>
              <a:spcAft>
                <a:spcPts val="0"/>
              </a:spcAft>
              <a:buClr>
                <a:srgbClr val="EEECE1"/>
              </a:buClr>
              <a:buSzPts val="3200"/>
              <a:buFont typeface="Arial"/>
              <a:buNone/>
            </a:pPr>
            <a:endParaRPr sz="3200" b="0" i="0" u="none" strike="noStrike" cap="none">
              <a:solidFill>
                <a:srgbClr val="EEECE1"/>
              </a:solidFill>
              <a:latin typeface="Calibri"/>
              <a:ea typeface="Calibri"/>
              <a:cs typeface="Calibri"/>
              <a:sym typeface="Calibri"/>
            </a:endParaRPr>
          </a:p>
        </p:txBody>
      </p:sp>
      <p:pic>
        <p:nvPicPr>
          <p:cNvPr id="440" name="Google Shape;440;p27" descr="/Users/Alyssa/CPSX/CPSX Outreach/Outreach Activities/In Progress/Hazards of Space Exploration/1969_ Soyuz 5 (USSR).mp4"/>
          <p:cNvPicPr preferRelativeResize="0"/>
          <p:nvPr/>
        </p:nvPicPr>
        <p:blipFill rotWithShape="1">
          <a:blip r:embed="rId3">
            <a:alphaModFix/>
          </a:blip>
          <a:srcRect/>
          <a:stretch/>
        </p:blipFill>
        <p:spPr>
          <a:xfrm>
            <a:off x="1524000" y="1371600"/>
            <a:ext cx="6096000" cy="4572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28"/>
          <p:cNvSpPr/>
          <p:nvPr/>
        </p:nvSpPr>
        <p:spPr>
          <a:xfrm>
            <a:off x="1952094" y="1029839"/>
            <a:ext cx="5165144"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dirty="0">
                <a:solidFill>
                  <a:schemeClr val="dk1"/>
                </a:solidFill>
                <a:latin typeface="Calibri"/>
                <a:ea typeface="Calibri"/>
                <a:cs typeface="Calibri"/>
                <a:sym typeface="Calibri"/>
              </a:rPr>
              <a:t>What are some of the benefits of and successes in space exploration? </a:t>
            </a:r>
            <a:endParaRPr dirty="0"/>
          </a:p>
        </p:txBody>
      </p:sp>
      <p:sp>
        <p:nvSpPr>
          <p:cNvPr id="446" name="Google Shape;446;p28"/>
          <p:cNvSpPr txBox="1"/>
          <p:nvPr/>
        </p:nvSpPr>
        <p:spPr>
          <a:xfrm>
            <a:off x="3140242" y="204537"/>
            <a:ext cx="3412153"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a:solidFill>
                  <a:schemeClr val="dk1"/>
                </a:solidFill>
                <a:latin typeface="Calibri"/>
                <a:ea typeface="Calibri"/>
                <a:cs typeface="Calibri"/>
                <a:sym typeface="Calibri"/>
              </a:rPr>
              <a:t>Brainstorm #2</a:t>
            </a:r>
            <a:endParaRPr/>
          </a:p>
        </p:txBody>
      </p:sp>
      <p:grpSp>
        <p:nvGrpSpPr>
          <p:cNvPr id="447" name="Google Shape;447;p28"/>
          <p:cNvGrpSpPr/>
          <p:nvPr/>
        </p:nvGrpSpPr>
        <p:grpSpPr>
          <a:xfrm>
            <a:off x="1371101" y="1851234"/>
            <a:ext cx="6276474" cy="4184316"/>
            <a:chOff x="1804736" y="1643845"/>
            <a:chExt cx="6276474" cy="4184316"/>
          </a:xfrm>
        </p:grpSpPr>
        <p:pic>
          <p:nvPicPr>
            <p:cNvPr id="448" name="Google Shape;448;p28"/>
            <p:cNvPicPr preferRelativeResize="0"/>
            <p:nvPr/>
          </p:nvPicPr>
          <p:blipFill rotWithShape="1">
            <a:blip r:embed="rId3">
              <a:alphaModFix/>
            </a:blip>
            <a:srcRect/>
            <a:stretch/>
          </p:blipFill>
          <p:spPr>
            <a:xfrm>
              <a:off x="1804736" y="1643845"/>
              <a:ext cx="6276474" cy="4184316"/>
            </a:xfrm>
            <a:prstGeom prst="rect">
              <a:avLst/>
            </a:prstGeom>
            <a:noFill/>
            <a:ln>
              <a:noFill/>
            </a:ln>
          </p:spPr>
        </p:pic>
        <p:sp>
          <p:nvSpPr>
            <p:cNvPr id="449" name="Google Shape;449;p28"/>
            <p:cNvSpPr/>
            <p:nvPr/>
          </p:nvSpPr>
          <p:spPr>
            <a:xfrm>
              <a:off x="3763878" y="2177716"/>
              <a:ext cx="2288006" cy="1558287"/>
            </a:xfrm>
            <a:prstGeom prst="cloudCallout">
              <a:avLst>
                <a:gd name="adj1" fmla="val -20833"/>
                <a:gd name="adj2" fmla="val 62500"/>
              </a:avLst>
            </a:prstGeom>
            <a:solidFill>
              <a:schemeClr val="dk1"/>
            </a:solidFill>
            <a:ln w="9525"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dirty="0">
                  <a:solidFill>
                    <a:schemeClr val="lt1"/>
                  </a:solidFill>
                  <a:latin typeface="Calibri"/>
                  <a:ea typeface="Calibri"/>
                  <a:cs typeface="Calibri"/>
                  <a:sym typeface="Calibri"/>
                </a:rPr>
                <a:t>???</a:t>
              </a:r>
              <a:endParaRPr dirty="0"/>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29"/>
          <p:cNvSpPr txBox="1"/>
          <p:nvPr/>
        </p:nvSpPr>
        <p:spPr>
          <a:xfrm>
            <a:off x="457200" y="47803"/>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a:solidFill>
                  <a:schemeClr val="dk1"/>
                </a:solidFill>
                <a:latin typeface="Calibri"/>
                <a:ea typeface="Calibri"/>
                <a:cs typeface="Calibri"/>
                <a:sym typeface="Calibri"/>
              </a:rPr>
              <a:t>Benefits to Modern Society</a:t>
            </a:r>
            <a:endParaRPr/>
          </a:p>
        </p:txBody>
      </p:sp>
      <p:sp>
        <p:nvSpPr>
          <p:cNvPr id="458" name="Google Shape;458;p29"/>
          <p:cNvSpPr txBox="1"/>
          <p:nvPr/>
        </p:nvSpPr>
        <p:spPr>
          <a:xfrm>
            <a:off x="6553200" y="6356350"/>
            <a:ext cx="2133600" cy="365125"/>
          </a:xfrm>
          <a:prstGeom prst="rect">
            <a:avLst/>
          </a:prstGeom>
          <a:noFill/>
          <a:ln>
            <a:noFill/>
          </a:ln>
        </p:spPr>
        <p:txBody>
          <a:bodyPr spcFirstLastPara="1" wrap="square" lIns="90000" tIns="46800" rIns="90000" bIns="46800" anchor="ctr" anchorCtr="0">
            <a:noAutofit/>
          </a:bodyPr>
          <a:lstStyle/>
          <a:p>
            <a:pPr marL="0" marR="0" lvl="0" indent="0" algn="r" rtl="0">
              <a:spcBef>
                <a:spcPts val="0"/>
              </a:spcBef>
              <a:spcAft>
                <a:spcPts val="0"/>
              </a:spcAft>
              <a:buClr>
                <a:srgbClr val="000000"/>
              </a:buClr>
              <a:buSzPts val="1200"/>
              <a:buFont typeface="Times New Roman"/>
              <a:buNone/>
            </a:pPr>
            <a:fld id="{00000000-1234-1234-1234-123412341234}" type="slidenum">
              <a:rPr lang="en-US" sz="1200">
                <a:solidFill>
                  <a:srgbClr val="0070C0"/>
                </a:solidFill>
                <a:latin typeface="Calibri"/>
                <a:ea typeface="Calibri"/>
                <a:cs typeface="Calibri"/>
                <a:sym typeface="Calibri"/>
              </a:rPr>
              <a:t>29</a:t>
            </a:fld>
            <a:endParaRPr sz="1200">
              <a:solidFill>
                <a:srgbClr val="0070C0"/>
              </a:solidFill>
              <a:latin typeface="Calibri"/>
              <a:ea typeface="Calibri"/>
              <a:cs typeface="Calibri"/>
              <a:sym typeface="Calibri"/>
            </a:endParaRPr>
          </a:p>
        </p:txBody>
      </p:sp>
      <p:sp>
        <p:nvSpPr>
          <p:cNvPr id="459" name="Google Shape;459;p29"/>
          <p:cNvSpPr txBox="1"/>
          <p:nvPr/>
        </p:nvSpPr>
        <p:spPr>
          <a:xfrm>
            <a:off x="94772" y="1204957"/>
            <a:ext cx="4580239" cy="583692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EEECE1"/>
              </a:buClr>
              <a:buSzPts val="2400"/>
              <a:buFont typeface="Arial"/>
              <a:buChar char="•"/>
            </a:pPr>
            <a:r>
              <a:rPr lang="en-US" sz="2400">
                <a:solidFill>
                  <a:schemeClr val="dk1"/>
                </a:solidFill>
                <a:latin typeface="Calibri"/>
                <a:ea typeface="Calibri"/>
                <a:cs typeface="Calibri"/>
                <a:sym typeface="Calibri"/>
              </a:rPr>
              <a:t>More efficient, sustainable energy sources.</a:t>
            </a:r>
            <a:endParaRPr/>
          </a:p>
          <a:p>
            <a:pPr marL="342900" marR="0" lvl="0" indent="-342900" algn="l" rtl="0">
              <a:spcBef>
                <a:spcPts val="800"/>
              </a:spcBef>
              <a:spcAft>
                <a:spcPts val="0"/>
              </a:spcAft>
              <a:buClr>
                <a:srgbClr val="EEECE1"/>
              </a:buClr>
              <a:buSzPts val="2400"/>
              <a:buFont typeface="Arial"/>
              <a:buChar char="•"/>
            </a:pPr>
            <a:r>
              <a:rPr lang="en-US" sz="2400">
                <a:solidFill>
                  <a:schemeClr val="dk1"/>
                </a:solidFill>
                <a:latin typeface="Calibri"/>
                <a:ea typeface="Calibri"/>
                <a:cs typeface="Calibri"/>
                <a:sym typeface="Calibri"/>
              </a:rPr>
              <a:t>Healthcare technologies (think Fitbits!)</a:t>
            </a:r>
            <a:endParaRPr/>
          </a:p>
          <a:p>
            <a:pPr marL="342900" marR="0" lvl="0" indent="-342900" algn="l" rtl="0">
              <a:spcBef>
                <a:spcPts val="800"/>
              </a:spcBef>
              <a:spcAft>
                <a:spcPts val="0"/>
              </a:spcAft>
              <a:buClr>
                <a:srgbClr val="EEECE1"/>
              </a:buClr>
              <a:buSzPts val="2400"/>
              <a:buFont typeface="Arial"/>
              <a:buChar char="•"/>
            </a:pPr>
            <a:r>
              <a:rPr lang="en-US" sz="2400">
                <a:solidFill>
                  <a:schemeClr val="dk1"/>
                </a:solidFill>
                <a:latin typeface="Calibri"/>
                <a:ea typeface="Calibri"/>
                <a:cs typeface="Calibri"/>
                <a:sym typeface="Calibri"/>
              </a:rPr>
              <a:t>Technologies to help fight global warming and its effects on humans.</a:t>
            </a:r>
            <a:endParaRPr/>
          </a:p>
          <a:p>
            <a:pPr marL="342900" marR="0" lvl="0" indent="-342900" algn="l" rtl="0">
              <a:spcBef>
                <a:spcPts val="800"/>
              </a:spcBef>
              <a:spcAft>
                <a:spcPts val="0"/>
              </a:spcAft>
              <a:buClr>
                <a:srgbClr val="EEECE1"/>
              </a:buClr>
              <a:buSzPts val="2400"/>
              <a:buFont typeface="Arial"/>
              <a:buChar char="•"/>
            </a:pPr>
            <a:r>
              <a:rPr lang="en-US" sz="2400">
                <a:solidFill>
                  <a:schemeClr val="dk1"/>
                </a:solidFill>
                <a:latin typeface="Calibri"/>
                <a:ea typeface="Calibri"/>
                <a:cs typeface="Calibri"/>
                <a:sym typeface="Calibri"/>
              </a:rPr>
              <a:t>Navigation &amp; communication.</a:t>
            </a:r>
            <a:endParaRPr/>
          </a:p>
          <a:p>
            <a:pPr marL="342900" marR="0" lvl="0" indent="-342900" algn="l" rtl="0">
              <a:spcBef>
                <a:spcPts val="800"/>
              </a:spcBef>
              <a:spcAft>
                <a:spcPts val="0"/>
              </a:spcAft>
              <a:buClr>
                <a:srgbClr val="EEECE1"/>
              </a:buClr>
              <a:buSzPts val="2400"/>
              <a:buFont typeface="Arial"/>
              <a:buChar char="•"/>
            </a:pPr>
            <a:r>
              <a:rPr lang="en-US" sz="2400">
                <a:solidFill>
                  <a:schemeClr val="dk1"/>
                </a:solidFill>
                <a:latin typeface="Calibri"/>
                <a:ea typeface="Calibri"/>
                <a:cs typeface="Calibri"/>
                <a:sym typeface="Calibri"/>
              </a:rPr>
              <a:t>Exploring our galactic neighborhood (and beyond!)</a:t>
            </a:r>
            <a:endParaRPr/>
          </a:p>
          <a:p>
            <a:pPr marL="0" marR="0" lvl="0" indent="0" algn="l" rtl="0">
              <a:spcBef>
                <a:spcPts val="800"/>
              </a:spcBef>
              <a:spcAft>
                <a:spcPts val="0"/>
              </a:spcAft>
              <a:buNone/>
            </a:pPr>
            <a:endParaRPr sz="2400">
              <a:solidFill>
                <a:srgbClr val="EEECE1"/>
              </a:solidFill>
              <a:latin typeface="Calibri"/>
              <a:ea typeface="Calibri"/>
              <a:cs typeface="Calibri"/>
              <a:sym typeface="Calibri"/>
            </a:endParaRPr>
          </a:p>
        </p:txBody>
      </p:sp>
      <p:pic>
        <p:nvPicPr>
          <p:cNvPr id="460" name="Google Shape;460;p29" descr="Image result for solar panels"/>
          <p:cNvPicPr preferRelativeResize="0"/>
          <p:nvPr/>
        </p:nvPicPr>
        <p:blipFill rotWithShape="1">
          <a:blip r:embed="rId3">
            <a:alphaModFix/>
          </a:blip>
          <a:srcRect/>
          <a:stretch/>
        </p:blipFill>
        <p:spPr>
          <a:xfrm>
            <a:off x="5320431" y="1136122"/>
            <a:ext cx="2920603" cy="1947069"/>
          </a:xfrm>
          <a:prstGeom prst="rect">
            <a:avLst/>
          </a:prstGeom>
          <a:noFill/>
          <a:ln>
            <a:noFill/>
          </a:ln>
        </p:spPr>
      </p:pic>
      <p:pic>
        <p:nvPicPr>
          <p:cNvPr id="461" name="Google Shape;461;p29" descr="Image result for i love space"/>
          <p:cNvPicPr preferRelativeResize="0"/>
          <p:nvPr/>
        </p:nvPicPr>
        <p:blipFill rotWithShape="1">
          <a:blip r:embed="rId4">
            <a:alphaModFix/>
          </a:blip>
          <a:srcRect/>
          <a:stretch/>
        </p:blipFill>
        <p:spPr>
          <a:xfrm>
            <a:off x="6885146" y="3210312"/>
            <a:ext cx="1981200" cy="2641599"/>
          </a:xfrm>
          <a:prstGeom prst="rect">
            <a:avLst/>
          </a:prstGeom>
          <a:noFill/>
          <a:ln>
            <a:noFill/>
          </a:ln>
        </p:spPr>
      </p:pic>
      <p:pic>
        <p:nvPicPr>
          <p:cNvPr id="462" name="Google Shape;462;p29" descr="Image result for gps"/>
          <p:cNvPicPr preferRelativeResize="0"/>
          <p:nvPr/>
        </p:nvPicPr>
        <p:blipFill rotWithShape="1">
          <a:blip r:embed="rId5">
            <a:alphaModFix/>
          </a:blip>
          <a:srcRect/>
          <a:stretch/>
        </p:blipFill>
        <p:spPr>
          <a:xfrm>
            <a:off x="4675011" y="3774809"/>
            <a:ext cx="2021500" cy="141364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3"/>
          <p:cNvSpPr txBox="1">
            <a:spLocks noGrp="1"/>
          </p:cNvSpPr>
          <p:nvPr>
            <p:ph type="title"/>
          </p:nvPr>
        </p:nvSpPr>
        <p:spPr>
          <a:xfrm>
            <a:off x="785061" y="0"/>
            <a:ext cx="7886700" cy="132556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5000"/>
              <a:buFont typeface="Arial"/>
              <a:buNone/>
            </a:pPr>
            <a:r>
              <a:rPr lang="en-US" b="1">
                <a:solidFill>
                  <a:schemeClr val="dk1"/>
                </a:solidFill>
              </a:rPr>
              <a:t>Brainstorm #1</a:t>
            </a:r>
            <a:endParaRPr/>
          </a:p>
        </p:txBody>
      </p:sp>
      <p:sp>
        <p:nvSpPr>
          <p:cNvPr id="177" name="Google Shape;177;p3"/>
          <p:cNvSpPr txBox="1">
            <a:spLocks noGrp="1"/>
          </p:cNvSpPr>
          <p:nvPr>
            <p:ph type="body" idx="1"/>
          </p:nvPr>
        </p:nvSpPr>
        <p:spPr>
          <a:xfrm>
            <a:off x="174921" y="1253331"/>
            <a:ext cx="3735343"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942"/>
              <a:buNone/>
            </a:pPr>
            <a:r>
              <a:rPr lang="en-US" sz="2590">
                <a:solidFill>
                  <a:schemeClr val="dk1"/>
                </a:solidFill>
              </a:rPr>
              <a:t>Can you think of: </a:t>
            </a:r>
            <a:endParaRPr/>
          </a:p>
          <a:p>
            <a:pPr marL="514350" lvl="0" indent="-514350" algn="l" rtl="0">
              <a:lnSpc>
                <a:spcPct val="90000"/>
              </a:lnSpc>
              <a:spcBef>
                <a:spcPts val="2400"/>
              </a:spcBef>
              <a:spcAft>
                <a:spcPts val="0"/>
              </a:spcAft>
              <a:buClr>
                <a:schemeClr val="dk1"/>
              </a:buClr>
              <a:buSzPts val="1942"/>
              <a:buAutoNum type="arabicParenR"/>
            </a:pPr>
            <a:r>
              <a:rPr lang="en-US" sz="2590">
                <a:solidFill>
                  <a:schemeClr val="dk1"/>
                </a:solidFill>
              </a:rPr>
              <a:t>Challenges of space exploration? Sending humans to space?</a:t>
            </a:r>
            <a:endParaRPr/>
          </a:p>
          <a:p>
            <a:pPr marL="514350" lvl="0" indent="-514350" algn="l" rtl="0">
              <a:lnSpc>
                <a:spcPct val="90000"/>
              </a:lnSpc>
              <a:spcBef>
                <a:spcPts val="2400"/>
              </a:spcBef>
              <a:spcAft>
                <a:spcPts val="0"/>
              </a:spcAft>
              <a:buClr>
                <a:schemeClr val="dk1"/>
              </a:buClr>
              <a:buSzPts val="1942"/>
              <a:buAutoNum type="arabicParenR"/>
            </a:pPr>
            <a:r>
              <a:rPr lang="en-US" sz="2590">
                <a:solidFill>
                  <a:schemeClr val="dk1"/>
                </a:solidFill>
              </a:rPr>
              <a:t>What are the main stages of a successful mission to another planet, from start to end</a:t>
            </a:r>
            <a:r>
              <a:rPr lang="en-US" sz="2590">
                <a:solidFill>
                  <a:schemeClr val="lt1"/>
                </a:solidFill>
              </a:rPr>
              <a:t>?</a:t>
            </a:r>
            <a:endParaRPr/>
          </a:p>
        </p:txBody>
      </p:sp>
      <p:grpSp>
        <p:nvGrpSpPr>
          <p:cNvPr id="178" name="Google Shape;178;p3"/>
          <p:cNvGrpSpPr/>
          <p:nvPr/>
        </p:nvGrpSpPr>
        <p:grpSpPr>
          <a:xfrm>
            <a:off x="4061430" y="1565129"/>
            <a:ext cx="4752975" cy="3390900"/>
            <a:chOff x="3719512" y="1733550"/>
            <a:chExt cx="4752975" cy="3390900"/>
          </a:xfrm>
        </p:grpSpPr>
        <p:pic>
          <p:nvPicPr>
            <p:cNvPr id="179" name="Google Shape;179;p3"/>
            <p:cNvPicPr preferRelativeResize="0"/>
            <p:nvPr/>
          </p:nvPicPr>
          <p:blipFill rotWithShape="1">
            <a:blip r:embed="rId3">
              <a:alphaModFix/>
            </a:blip>
            <a:srcRect/>
            <a:stretch/>
          </p:blipFill>
          <p:spPr>
            <a:xfrm>
              <a:off x="3719512" y="1733550"/>
              <a:ext cx="4752975" cy="3390900"/>
            </a:xfrm>
            <a:prstGeom prst="rect">
              <a:avLst/>
            </a:prstGeom>
            <a:noFill/>
            <a:ln>
              <a:noFill/>
            </a:ln>
          </p:spPr>
        </p:pic>
        <p:sp>
          <p:nvSpPr>
            <p:cNvPr id="180" name="Google Shape;180;p3"/>
            <p:cNvSpPr/>
            <p:nvPr/>
          </p:nvSpPr>
          <p:spPr>
            <a:xfrm>
              <a:off x="5961184" y="1861039"/>
              <a:ext cx="1679331" cy="1031630"/>
            </a:xfrm>
            <a:prstGeom prst="cloudCallout">
              <a:avLst>
                <a:gd name="adj1" fmla="val -20833"/>
                <a:gd name="adj2" fmla="val 62500"/>
              </a:avLst>
            </a:prstGeom>
            <a:solidFill>
              <a:schemeClr val="dk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i="0" u="none" strike="noStrike" cap="none">
                  <a:solidFill>
                    <a:schemeClr val="lt1"/>
                  </a:solidFill>
                  <a:latin typeface="Calibri"/>
                  <a:ea typeface="Calibri"/>
                  <a:cs typeface="Calibri"/>
                  <a:sym typeface="Calibri"/>
                </a:rPr>
                <a:t>???</a:t>
              </a:r>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Shape 467"/>
        <p:cNvGrpSpPr/>
        <p:nvPr/>
      </p:nvGrpSpPr>
      <p:grpSpPr>
        <a:xfrm>
          <a:off x="0" y="0"/>
          <a:ext cx="0" cy="0"/>
          <a:chOff x="0" y="0"/>
          <a:chExt cx="0" cy="0"/>
        </a:xfrm>
      </p:grpSpPr>
      <p:sp>
        <p:nvSpPr>
          <p:cNvPr id="468" name="Google Shape;468;p30"/>
          <p:cNvSpPr txBox="1">
            <a:spLocks noGrp="1"/>
          </p:cNvSpPr>
          <p:nvPr>
            <p:ph type="title"/>
          </p:nvPr>
        </p:nvSpPr>
        <p:spPr>
          <a:xfrm>
            <a:off x="457200" y="-81517"/>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C1B71"/>
              </a:buClr>
              <a:buSzPts val="5000"/>
              <a:buFont typeface="Arial"/>
              <a:buNone/>
            </a:pPr>
            <a:r>
              <a:rPr lang="en-US"/>
              <a:t>Health &amp; Medicine</a:t>
            </a:r>
            <a:endParaRPr/>
          </a:p>
        </p:txBody>
      </p:sp>
      <p:sp>
        <p:nvSpPr>
          <p:cNvPr id="469" name="Google Shape;469;p30"/>
          <p:cNvSpPr txBox="1"/>
          <p:nvPr/>
        </p:nvSpPr>
        <p:spPr>
          <a:xfrm>
            <a:off x="228600" y="930782"/>
            <a:ext cx="5410200" cy="523220"/>
          </a:xfrm>
          <a:prstGeom prst="rect">
            <a:avLst/>
          </a:prstGeom>
          <a:noFill/>
          <a:ln>
            <a:noFill/>
          </a:ln>
        </p:spPr>
        <p:txBody>
          <a:bodyPr spcFirstLastPara="1" wrap="square" lIns="91425" tIns="45700" rIns="91425" bIns="45700" anchor="t" anchorCtr="0">
            <a:spAutoFit/>
          </a:bodyPr>
          <a:lstStyle/>
          <a:p>
            <a:pPr marL="0" marR="0" lvl="0" indent="-177800" algn="l" rtl="0">
              <a:spcBef>
                <a:spcPts val="0"/>
              </a:spcBef>
              <a:spcAft>
                <a:spcPts val="0"/>
              </a:spcAft>
              <a:buClr>
                <a:srgbClr val="FFFFFF"/>
              </a:buClr>
              <a:buSzPts val="2800"/>
              <a:buFont typeface="Arial"/>
              <a:buChar char="•"/>
            </a:pPr>
            <a:r>
              <a:rPr lang="en-US" sz="2800">
                <a:solidFill>
                  <a:srgbClr val="FFFFFF"/>
                </a:solidFill>
                <a:latin typeface="Calibri"/>
                <a:ea typeface="Calibri"/>
                <a:cs typeface="Calibri"/>
                <a:sym typeface="Calibri"/>
              </a:rPr>
              <a:t> Biometric sensors: LifeBEAM</a:t>
            </a:r>
            <a:endParaRPr sz="2800">
              <a:solidFill>
                <a:srgbClr val="FFFFFF"/>
              </a:solidFill>
              <a:latin typeface="Calibri"/>
              <a:ea typeface="Calibri"/>
              <a:cs typeface="Calibri"/>
              <a:sym typeface="Calibri"/>
            </a:endParaRPr>
          </a:p>
        </p:txBody>
      </p:sp>
      <p:pic>
        <p:nvPicPr>
          <p:cNvPr id="470" name="Google Shape;470;p30"/>
          <p:cNvPicPr preferRelativeResize="0"/>
          <p:nvPr/>
        </p:nvPicPr>
        <p:blipFill rotWithShape="1">
          <a:blip r:embed="rId3">
            <a:alphaModFix/>
          </a:blip>
          <a:srcRect/>
          <a:stretch/>
        </p:blipFill>
        <p:spPr>
          <a:xfrm>
            <a:off x="228600" y="1931020"/>
            <a:ext cx="4648200" cy="2613858"/>
          </a:xfrm>
          <a:prstGeom prst="rect">
            <a:avLst/>
          </a:prstGeom>
          <a:noFill/>
          <a:ln>
            <a:noFill/>
          </a:ln>
        </p:spPr>
      </p:pic>
      <p:sp>
        <p:nvSpPr>
          <p:cNvPr id="471" name="Google Shape;471;p30"/>
          <p:cNvSpPr txBox="1"/>
          <p:nvPr/>
        </p:nvSpPr>
        <p:spPr>
          <a:xfrm>
            <a:off x="920529" y="4582225"/>
            <a:ext cx="246574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Calibri"/>
                <a:ea typeface="Calibri"/>
                <a:cs typeface="Calibri"/>
                <a:sym typeface="Calibri"/>
              </a:rPr>
              <a:t>Samsung Simband</a:t>
            </a:r>
            <a:endParaRPr sz="2400">
              <a:solidFill>
                <a:schemeClr val="dk1"/>
              </a:solidFill>
              <a:latin typeface="Calibri"/>
              <a:ea typeface="Calibri"/>
              <a:cs typeface="Calibri"/>
              <a:sym typeface="Calibri"/>
            </a:endParaRPr>
          </a:p>
        </p:txBody>
      </p:sp>
      <p:sp>
        <p:nvSpPr>
          <p:cNvPr id="472" name="Google Shape;472;p30"/>
          <p:cNvSpPr txBox="1"/>
          <p:nvPr/>
        </p:nvSpPr>
        <p:spPr>
          <a:xfrm>
            <a:off x="171705" y="4301942"/>
            <a:ext cx="57099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a:solidFill>
                  <a:schemeClr val="dk1"/>
                </a:solidFill>
                <a:latin typeface="Calibri"/>
                <a:ea typeface="Calibri"/>
                <a:cs typeface="Calibri"/>
                <a:sym typeface="Calibri"/>
              </a:rPr>
              <a:t>CNET</a:t>
            </a:r>
            <a:endParaRPr/>
          </a:p>
        </p:txBody>
      </p:sp>
      <p:sp>
        <p:nvSpPr>
          <p:cNvPr id="473" name="Google Shape;473;p30"/>
          <p:cNvSpPr txBox="1"/>
          <p:nvPr/>
        </p:nvSpPr>
        <p:spPr>
          <a:xfrm>
            <a:off x="7621640" y="6209684"/>
            <a:ext cx="1383712"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a:solidFill>
                  <a:schemeClr val="dk1"/>
                </a:solidFill>
                <a:latin typeface="Calibri"/>
                <a:ea typeface="Calibri"/>
                <a:cs typeface="Calibri"/>
                <a:sym typeface="Calibri"/>
              </a:rPr>
              <a:t>NASA Spinofff 2018</a:t>
            </a:r>
            <a:endParaRPr/>
          </a:p>
        </p:txBody>
      </p:sp>
      <p:sp>
        <p:nvSpPr>
          <p:cNvPr id="474" name="Google Shape;474;p30"/>
          <p:cNvSpPr txBox="1"/>
          <p:nvPr/>
        </p:nvSpPr>
        <p:spPr>
          <a:xfrm>
            <a:off x="457200" y="44566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a:solidFill>
                  <a:schemeClr val="dk1"/>
                </a:solidFill>
                <a:latin typeface="Calibri"/>
                <a:ea typeface="Calibri"/>
                <a:cs typeface="Calibri"/>
                <a:sym typeface="Calibri"/>
              </a:rPr>
              <a:t>Benefits to Modern Society</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Shape 479"/>
        <p:cNvGrpSpPr/>
        <p:nvPr/>
      </p:nvGrpSpPr>
      <p:grpSpPr>
        <a:xfrm>
          <a:off x="0" y="0"/>
          <a:ext cx="0" cy="0"/>
          <a:chOff x="0" y="0"/>
          <a:chExt cx="0" cy="0"/>
        </a:xfrm>
      </p:grpSpPr>
      <p:sp>
        <p:nvSpPr>
          <p:cNvPr id="480" name="Google Shape;480;p31"/>
          <p:cNvSpPr txBox="1">
            <a:spLocks noGrp="1"/>
          </p:cNvSpPr>
          <p:nvPr>
            <p:ph type="title"/>
          </p:nvPr>
        </p:nvSpPr>
        <p:spPr>
          <a:xfrm>
            <a:off x="457200" y="0"/>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C1B71"/>
              </a:buClr>
              <a:buSzPts val="5000"/>
              <a:buFont typeface="Arial"/>
              <a:buNone/>
            </a:pPr>
            <a:r>
              <a:rPr lang="en-US"/>
              <a:t>Public Safety</a:t>
            </a:r>
            <a:endParaRPr/>
          </a:p>
        </p:txBody>
      </p:sp>
      <p:sp>
        <p:nvSpPr>
          <p:cNvPr id="481" name="Google Shape;481;p31"/>
          <p:cNvSpPr txBox="1"/>
          <p:nvPr/>
        </p:nvSpPr>
        <p:spPr>
          <a:xfrm>
            <a:off x="4670571" y="1518821"/>
            <a:ext cx="3649341" cy="430887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Calibri"/>
                <a:ea typeface="Calibri"/>
                <a:cs typeface="Calibri"/>
                <a:sym typeface="Calibri"/>
              </a:rPr>
              <a:t>R4 FINDER: Remote sensing</a:t>
            </a:r>
            <a:endParaRPr/>
          </a:p>
          <a:p>
            <a:pPr marL="0" marR="0" lvl="0" indent="0" algn="l" rtl="0">
              <a:spcBef>
                <a:spcPts val="0"/>
              </a:spcBef>
              <a:spcAft>
                <a:spcPts val="0"/>
              </a:spcAft>
              <a:buNone/>
            </a:pPr>
            <a:endParaRPr sz="1400">
              <a:solidFill>
                <a:schemeClr val="dk1"/>
              </a:solidFill>
              <a:latin typeface="Calibri"/>
              <a:ea typeface="Calibri"/>
              <a:cs typeface="Calibri"/>
              <a:sym typeface="Calibri"/>
            </a:endParaRPr>
          </a:p>
          <a:p>
            <a:pPr marL="0" marR="0" lvl="0" indent="0" algn="l" rtl="0">
              <a:spcBef>
                <a:spcPts val="0"/>
              </a:spcBef>
              <a:spcAft>
                <a:spcPts val="0"/>
              </a:spcAft>
              <a:buNone/>
            </a:pPr>
            <a:r>
              <a:rPr lang="en-US" sz="2000">
                <a:solidFill>
                  <a:schemeClr val="dk1"/>
                </a:solidFill>
                <a:latin typeface="Calibri"/>
                <a:ea typeface="Calibri"/>
                <a:cs typeface="Calibri"/>
                <a:sym typeface="Calibri"/>
              </a:rPr>
              <a:t>NASA detects weak signals/track tiny movements, like satellite orbits.</a:t>
            </a:r>
            <a:endParaRPr/>
          </a:p>
          <a:p>
            <a:pPr marL="0" marR="0" lvl="0" indent="0" algn="l" rtl="0">
              <a:spcBef>
                <a:spcPts val="0"/>
              </a:spcBef>
              <a:spcAft>
                <a:spcPts val="0"/>
              </a:spcAft>
              <a:buNone/>
            </a:pPr>
            <a:endParaRPr sz="2000">
              <a:solidFill>
                <a:schemeClr val="dk1"/>
              </a:solidFill>
              <a:latin typeface="Calibri"/>
              <a:ea typeface="Calibri"/>
              <a:cs typeface="Calibri"/>
              <a:sym typeface="Calibri"/>
            </a:endParaRPr>
          </a:p>
          <a:p>
            <a:pPr marL="0" marR="0" lvl="0" indent="0" algn="l" rtl="0">
              <a:spcBef>
                <a:spcPts val="0"/>
              </a:spcBef>
              <a:spcAft>
                <a:spcPts val="0"/>
              </a:spcAft>
              <a:buNone/>
            </a:pPr>
            <a:r>
              <a:rPr lang="en-US" sz="2000">
                <a:solidFill>
                  <a:schemeClr val="dk1"/>
                </a:solidFill>
                <a:latin typeface="Calibri"/>
                <a:ea typeface="Calibri"/>
                <a:cs typeface="Calibri"/>
                <a:sym typeface="Calibri"/>
              </a:rPr>
              <a:t>Technology was developed to detect human breathing, heartbeat.</a:t>
            </a:r>
            <a:endParaRPr/>
          </a:p>
          <a:p>
            <a:pPr marL="342900" marR="0" lvl="0" indent="-342900" algn="l"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Can detect vital signs through 30 feet of dense rubble with 80% accuracy.</a:t>
            </a:r>
            <a:endParaRPr/>
          </a:p>
          <a:p>
            <a:pPr marL="0" marR="0" lvl="0" indent="0" algn="l" rtl="0">
              <a:spcBef>
                <a:spcPts val="0"/>
              </a:spcBef>
              <a:spcAft>
                <a:spcPts val="0"/>
              </a:spcAft>
              <a:buNone/>
            </a:pPr>
            <a:endParaRPr sz="2000">
              <a:solidFill>
                <a:schemeClr val="dk1"/>
              </a:solidFill>
              <a:latin typeface="Calibri"/>
              <a:ea typeface="Calibri"/>
              <a:cs typeface="Calibri"/>
              <a:sym typeface="Calibri"/>
            </a:endParaRPr>
          </a:p>
          <a:p>
            <a:pPr marL="0" marR="0" lvl="0" indent="0" algn="l" rtl="0">
              <a:spcBef>
                <a:spcPts val="0"/>
              </a:spcBef>
              <a:spcAft>
                <a:spcPts val="0"/>
              </a:spcAft>
              <a:buNone/>
            </a:pPr>
            <a:r>
              <a:rPr lang="en-US" sz="2000">
                <a:solidFill>
                  <a:schemeClr val="dk1"/>
                </a:solidFill>
                <a:latin typeface="Calibri"/>
                <a:ea typeface="Calibri"/>
                <a:cs typeface="Calibri"/>
                <a:sym typeface="Calibri"/>
              </a:rPr>
              <a:t>Used to aid in Nepal 2015 earthquake rescue efforts</a:t>
            </a:r>
            <a:endParaRPr/>
          </a:p>
        </p:txBody>
      </p:sp>
      <p:pic>
        <p:nvPicPr>
          <p:cNvPr id="482" name="Google Shape;482;p31"/>
          <p:cNvPicPr preferRelativeResize="0"/>
          <p:nvPr/>
        </p:nvPicPr>
        <p:blipFill rotWithShape="1">
          <a:blip r:embed="rId3">
            <a:alphaModFix/>
          </a:blip>
          <a:srcRect/>
          <a:stretch/>
        </p:blipFill>
        <p:spPr>
          <a:xfrm>
            <a:off x="161234" y="2058151"/>
            <a:ext cx="4535103" cy="2595562"/>
          </a:xfrm>
          <a:prstGeom prst="rect">
            <a:avLst/>
          </a:prstGeom>
          <a:noFill/>
          <a:ln>
            <a:noFill/>
          </a:ln>
        </p:spPr>
      </p:pic>
      <p:sp>
        <p:nvSpPr>
          <p:cNvPr id="483" name="Google Shape;483;p31"/>
          <p:cNvSpPr txBox="1"/>
          <p:nvPr/>
        </p:nvSpPr>
        <p:spPr>
          <a:xfrm>
            <a:off x="524566" y="63246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a:solidFill>
                  <a:schemeClr val="dk1"/>
                </a:solidFill>
                <a:latin typeface="Calibri"/>
                <a:ea typeface="Calibri"/>
                <a:cs typeface="Calibri"/>
                <a:sym typeface="Calibri"/>
              </a:rPr>
              <a:t>Benefits to Modern Society</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Shape 488"/>
        <p:cNvGrpSpPr/>
        <p:nvPr/>
      </p:nvGrpSpPr>
      <p:grpSpPr>
        <a:xfrm>
          <a:off x="0" y="0"/>
          <a:ext cx="0" cy="0"/>
          <a:chOff x="0" y="0"/>
          <a:chExt cx="0" cy="0"/>
        </a:xfrm>
      </p:grpSpPr>
      <p:sp>
        <p:nvSpPr>
          <p:cNvPr id="489" name="Google Shape;489;p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atin typeface="Calibri"/>
                <a:ea typeface="Calibri"/>
                <a:cs typeface="Calibri"/>
                <a:sym typeface="Calibri"/>
              </a:rPr>
              <a:t>32</a:t>
            </a:fld>
            <a:endParaRPr>
              <a:latin typeface="Calibri"/>
              <a:ea typeface="Calibri"/>
              <a:cs typeface="Calibri"/>
              <a:sym typeface="Calibri"/>
            </a:endParaRPr>
          </a:p>
        </p:txBody>
      </p:sp>
      <p:sp>
        <p:nvSpPr>
          <p:cNvPr id="490" name="Google Shape;490;p32"/>
          <p:cNvSpPr txBox="1">
            <a:spLocks noGrp="1"/>
          </p:cNvSpPr>
          <p:nvPr>
            <p:ph type="title"/>
          </p:nvPr>
        </p:nvSpPr>
        <p:spPr>
          <a:xfrm>
            <a:off x="457200" y="0"/>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C1B71"/>
              </a:buClr>
              <a:buSzPts val="5000"/>
              <a:buFont typeface="Arial"/>
              <a:buNone/>
            </a:pPr>
            <a:r>
              <a:rPr lang="en-US"/>
              <a:t>Importance of Spin-Offs</a:t>
            </a:r>
            <a:endParaRPr/>
          </a:p>
        </p:txBody>
      </p:sp>
      <p:grpSp>
        <p:nvGrpSpPr>
          <p:cNvPr id="491" name="Google Shape;491;p32"/>
          <p:cNvGrpSpPr/>
          <p:nvPr/>
        </p:nvGrpSpPr>
        <p:grpSpPr>
          <a:xfrm>
            <a:off x="152400" y="1371600"/>
            <a:ext cx="8763000" cy="4563852"/>
            <a:chOff x="76200" y="1752600"/>
            <a:chExt cx="8763000" cy="4563213"/>
          </a:xfrm>
        </p:grpSpPr>
        <p:pic>
          <p:nvPicPr>
            <p:cNvPr id="492" name="Google Shape;492;p32" descr="Ballistic Body Armor.jpg"/>
            <p:cNvPicPr preferRelativeResize="0"/>
            <p:nvPr/>
          </p:nvPicPr>
          <p:blipFill rotWithShape="1">
            <a:blip r:embed="rId3">
              <a:alphaModFix/>
            </a:blip>
            <a:srcRect/>
            <a:stretch/>
          </p:blipFill>
          <p:spPr>
            <a:xfrm>
              <a:off x="2057400" y="2590800"/>
              <a:ext cx="1600200" cy="1600200"/>
            </a:xfrm>
            <a:prstGeom prst="ellipse">
              <a:avLst/>
            </a:prstGeom>
            <a:gradFill>
              <a:gsLst>
                <a:gs pos="0">
                  <a:srgbClr val="9FC3FF"/>
                </a:gs>
                <a:gs pos="35000">
                  <a:srgbClr val="BDD5FF"/>
                </a:gs>
                <a:gs pos="100000">
                  <a:srgbClr val="E4EEFF"/>
                </a:gs>
              </a:gsLst>
              <a:lin ang="16200000" scaled="0"/>
            </a:gradFill>
            <a:ln w="9525" cap="flat" cmpd="sng">
              <a:solidFill>
                <a:srgbClr val="4A7DBA"/>
              </a:solidFill>
              <a:prstDash val="solid"/>
              <a:round/>
              <a:headEnd type="none" w="sm" len="sm"/>
              <a:tailEnd type="none" w="sm" len="sm"/>
            </a:ln>
            <a:effectLst>
              <a:outerShdw blurRad="40000" dist="20000" dir="5400000" rotWithShape="0">
                <a:srgbClr val="000000">
                  <a:alpha val="37647"/>
                </a:srgbClr>
              </a:outerShdw>
            </a:effectLst>
          </p:spPr>
        </p:pic>
        <p:pic>
          <p:nvPicPr>
            <p:cNvPr id="493" name="Google Shape;493;p32" descr="image1.jpg"/>
            <p:cNvPicPr preferRelativeResize="0"/>
            <p:nvPr/>
          </p:nvPicPr>
          <p:blipFill rotWithShape="1">
            <a:blip r:embed="rId4">
              <a:alphaModFix/>
            </a:blip>
            <a:srcRect/>
            <a:stretch/>
          </p:blipFill>
          <p:spPr>
            <a:xfrm>
              <a:off x="3733800" y="1752600"/>
              <a:ext cx="1600200" cy="1600200"/>
            </a:xfrm>
            <a:prstGeom prst="ellipse">
              <a:avLst/>
            </a:prstGeom>
            <a:gradFill>
              <a:gsLst>
                <a:gs pos="0">
                  <a:srgbClr val="9FC3FF"/>
                </a:gs>
                <a:gs pos="35000">
                  <a:srgbClr val="BDD5FF"/>
                </a:gs>
                <a:gs pos="100000">
                  <a:srgbClr val="E4EEFF"/>
                </a:gs>
              </a:gsLst>
              <a:lin ang="16200000" scaled="0"/>
            </a:gradFill>
            <a:ln w="9525" cap="flat" cmpd="sng">
              <a:solidFill>
                <a:srgbClr val="4A7DBA"/>
              </a:solidFill>
              <a:prstDash val="solid"/>
              <a:round/>
              <a:headEnd type="none" w="sm" len="sm"/>
              <a:tailEnd type="none" w="sm" len="sm"/>
            </a:ln>
            <a:effectLst>
              <a:outerShdw blurRad="40000" dist="20000" dir="5400000" rotWithShape="0">
                <a:srgbClr val="000000">
                  <a:alpha val="37647"/>
                </a:srgbClr>
              </a:outerShdw>
            </a:effectLst>
          </p:spPr>
        </p:pic>
        <p:pic>
          <p:nvPicPr>
            <p:cNvPr id="494" name="Google Shape;494;p32" descr="Micro-Bac 1.jpg"/>
            <p:cNvPicPr preferRelativeResize="0"/>
            <p:nvPr/>
          </p:nvPicPr>
          <p:blipFill rotWithShape="1">
            <a:blip r:embed="rId5">
              <a:alphaModFix/>
            </a:blip>
            <a:srcRect l="31666" b="11110"/>
            <a:stretch/>
          </p:blipFill>
          <p:spPr>
            <a:xfrm>
              <a:off x="5486400" y="2667000"/>
              <a:ext cx="1600200" cy="1600200"/>
            </a:xfrm>
            <a:prstGeom prst="ellipse">
              <a:avLst/>
            </a:prstGeom>
            <a:gradFill>
              <a:gsLst>
                <a:gs pos="0">
                  <a:srgbClr val="9FC3FF"/>
                </a:gs>
                <a:gs pos="35000">
                  <a:srgbClr val="BDD5FF"/>
                </a:gs>
                <a:gs pos="100000">
                  <a:srgbClr val="E4EEFF"/>
                </a:gs>
              </a:gsLst>
              <a:lin ang="16200000" scaled="0"/>
            </a:gradFill>
            <a:ln w="9525" cap="flat" cmpd="sng">
              <a:solidFill>
                <a:srgbClr val="4A7DBA"/>
              </a:solidFill>
              <a:prstDash val="solid"/>
              <a:round/>
              <a:headEnd type="none" w="sm" len="sm"/>
              <a:tailEnd type="none" w="sm" len="sm"/>
            </a:ln>
            <a:effectLst>
              <a:outerShdw blurRad="40000" dist="20000" dir="5400000" rotWithShape="0">
                <a:srgbClr val="000000">
                  <a:alpha val="37647"/>
                </a:srgbClr>
              </a:outerShdw>
            </a:effectLst>
          </p:spPr>
        </p:pic>
        <p:pic>
          <p:nvPicPr>
            <p:cNvPr id="495" name="Google Shape;495;p32" descr="Ecliptic 4.tiff"/>
            <p:cNvPicPr preferRelativeResize="0"/>
            <p:nvPr/>
          </p:nvPicPr>
          <p:blipFill rotWithShape="1">
            <a:blip r:embed="rId6">
              <a:alphaModFix/>
            </a:blip>
            <a:srcRect/>
            <a:stretch/>
          </p:blipFill>
          <p:spPr>
            <a:xfrm>
              <a:off x="381000" y="1752600"/>
              <a:ext cx="1600200" cy="1600200"/>
            </a:xfrm>
            <a:prstGeom prst="ellipse">
              <a:avLst/>
            </a:prstGeom>
            <a:gradFill>
              <a:gsLst>
                <a:gs pos="0">
                  <a:srgbClr val="9FC3FF"/>
                </a:gs>
                <a:gs pos="35000">
                  <a:srgbClr val="BDD5FF"/>
                </a:gs>
                <a:gs pos="100000">
                  <a:srgbClr val="E4EEFF"/>
                </a:gs>
              </a:gsLst>
              <a:lin ang="16200000" scaled="0"/>
            </a:gradFill>
            <a:ln w="9525" cap="flat" cmpd="sng">
              <a:solidFill>
                <a:srgbClr val="4A7DBA"/>
              </a:solidFill>
              <a:prstDash val="solid"/>
              <a:round/>
              <a:headEnd type="none" w="sm" len="sm"/>
              <a:tailEnd type="none" w="sm" len="sm"/>
            </a:ln>
            <a:effectLst>
              <a:outerShdw blurRad="40000" dist="20000" dir="5400000" rotWithShape="0">
                <a:srgbClr val="000000">
                  <a:alpha val="37647"/>
                </a:srgbClr>
              </a:outerShdw>
            </a:effectLst>
          </p:spPr>
        </p:pic>
        <p:pic>
          <p:nvPicPr>
            <p:cNvPr id="496" name="Google Shape;496;p32" descr="Aurora 2.jpg"/>
            <p:cNvPicPr preferRelativeResize="0"/>
            <p:nvPr/>
          </p:nvPicPr>
          <p:blipFill rotWithShape="1">
            <a:blip r:embed="rId7">
              <a:alphaModFix/>
            </a:blip>
            <a:srcRect/>
            <a:stretch/>
          </p:blipFill>
          <p:spPr>
            <a:xfrm>
              <a:off x="7162800" y="1752600"/>
              <a:ext cx="1600200" cy="1600200"/>
            </a:xfrm>
            <a:prstGeom prst="ellipse">
              <a:avLst/>
            </a:prstGeom>
            <a:gradFill>
              <a:gsLst>
                <a:gs pos="0">
                  <a:srgbClr val="9FC3FF"/>
                </a:gs>
                <a:gs pos="35000">
                  <a:srgbClr val="BDD5FF"/>
                </a:gs>
                <a:gs pos="100000">
                  <a:srgbClr val="E4EEFF"/>
                </a:gs>
              </a:gsLst>
              <a:lin ang="16200000" scaled="0"/>
            </a:gradFill>
            <a:ln w="9525" cap="flat" cmpd="sng">
              <a:solidFill>
                <a:srgbClr val="4A7DBA"/>
              </a:solidFill>
              <a:prstDash val="solid"/>
              <a:round/>
              <a:headEnd type="none" w="sm" len="sm"/>
              <a:tailEnd type="none" w="sm" len="sm"/>
            </a:ln>
            <a:effectLst>
              <a:outerShdw blurRad="40000" dist="20000" dir="5400000" rotWithShape="0">
                <a:srgbClr val="000000">
                  <a:alpha val="37647"/>
                </a:srgbClr>
              </a:outerShdw>
            </a:effectLst>
          </p:spPr>
        </p:pic>
        <p:grpSp>
          <p:nvGrpSpPr>
            <p:cNvPr id="497" name="Google Shape;497;p32"/>
            <p:cNvGrpSpPr/>
            <p:nvPr/>
          </p:nvGrpSpPr>
          <p:grpSpPr>
            <a:xfrm>
              <a:off x="76200" y="5181120"/>
              <a:ext cx="2286000" cy="914272"/>
              <a:chOff x="457200" y="5409720"/>
              <a:chExt cx="2286000" cy="914272"/>
            </a:xfrm>
          </p:grpSpPr>
          <p:sp>
            <p:nvSpPr>
              <p:cNvPr id="498" name="Google Shape;498;p32"/>
              <p:cNvSpPr txBox="1"/>
              <p:nvPr/>
            </p:nvSpPr>
            <p:spPr>
              <a:xfrm>
                <a:off x="457200" y="5486400"/>
                <a:ext cx="228600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Arial"/>
                    <a:ea typeface="Arial"/>
                    <a:cs typeface="Arial"/>
                    <a:sym typeface="Arial"/>
                  </a:rPr>
                  <a:t>Educated and Entertained</a:t>
                </a:r>
                <a:endParaRPr/>
              </a:p>
            </p:txBody>
          </p:sp>
          <p:sp>
            <p:nvSpPr>
              <p:cNvPr id="499" name="Google Shape;499;p32"/>
              <p:cNvSpPr/>
              <p:nvPr/>
            </p:nvSpPr>
            <p:spPr>
              <a:xfrm>
                <a:off x="609600" y="5409720"/>
                <a:ext cx="1905000" cy="914272"/>
              </a:xfrm>
              <a:prstGeom prst="roundRect">
                <a:avLst>
                  <a:gd name="adj" fmla="val 16667"/>
                </a:avLst>
              </a:prstGeom>
              <a:no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cxnSp>
          <p:nvCxnSpPr>
            <p:cNvPr id="500" name="Google Shape;500;p32"/>
            <p:cNvCxnSpPr>
              <a:stCxn id="495" idx="4"/>
              <a:endCxn id="499" idx="0"/>
            </p:cNvCxnSpPr>
            <p:nvPr/>
          </p:nvCxnSpPr>
          <p:spPr>
            <a:xfrm>
              <a:off x="1181100" y="3352800"/>
              <a:ext cx="0" cy="1828200"/>
            </a:xfrm>
            <a:prstGeom prst="straightConnector1">
              <a:avLst/>
            </a:prstGeom>
            <a:noFill/>
            <a:ln w="19050" cap="flat" cmpd="sng">
              <a:solidFill>
                <a:srgbClr val="4A7DBA"/>
              </a:solidFill>
              <a:prstDash val="solid"/>
              <a:round/>
              <a:headEnd type="none" w="sm" len="sm"/>
              <a:tailEnd type="none" w="sm" len="sm"/>
            </a:ln>
          </p:spPr>
        </p:cxnSp>
        <p:grpSp>
          <p:nvGrpSpPr>
            <p:cNvPr id="501" name="Google Shape;501;p32"/>
            <p:cNvGrpSpPr/>
            <p:nvPr/>
          </p:nvGrpSpPr>
          <p:grpSpPr>
            <a:xfrm>
              <a:off x="1676400" y="4579542"/>
              <a:ext cx="2895600" cy="738230"/>
              <a:chOff x="1752600" y="4419939"/>
              <a:chExt cx="2895600" cy="738230"/>
            </a:xfrm>
          </p:grpSpPr>
          <p:sp>
            <p:nvSpPr>
              <p:cNvPr id="502" name="Google Shape;502;p32"/>
              <p:cNvSpPr txBox="1"/>
              <p:nvPr/>
            </p:nvSpPr>
            <p:spPr>
              <a:xfrm>
                <a:off x="1905000" y="4481156"/>
                <a:ext cx="2743200" cy="6770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Arial"/>
                    <a:ea typeface="Arial"/>
                    <a:cs typeface="Arial"/>
                    <a:sym typeface="Arial"/>
                  </a:rPr>
                  <a:t>Enhanced Safety</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3" name="Google Shape;503;p32"/>
              <p:cNvSpPr/>
              <p:nvPr/>
            </p:nvSpPr>
            <p:spPr>
              <a:xfrm>
                <a:off x="1752600" y="4419939"/>
                <a:ext cx="2362200" cy="533326"/>
              </a:xfrm>
              <a:prstGeom prst="roundRect">
                <a:avLst>
                  <a:gd name="adj" fmla="val 16667"/>
                </a:avLst>
              </a:prstGeom>
              <a:no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cxnSp>
          <p:nvCxnSpPr>
            <p:cNvPr id="504" name="Google Shape;504;p32"/>
            <p:cNvCxnSpPr>
              <a:stCxn id="492" idx="4"/>
            </p:cNvCxnSpPr>
            <p:nvPr/>
          </p:nvCxnSpPr>
          <p:spPr>
            <a:xfrm>
              <a:off x="2857500" y="4191000"/>
              <a:ext cx="0" cy="388800"/>
            </a:xfrm>
            <a:prstGeom prst="straightConnector1">
              <a:avLst/>
            </a:prstGeom>
            <a:noFill/>
            <a:ln w="19050" cap="flat" cmpd="sng">
              <a:solidFill>
                <a:srgbClr val="4A7DBA"/>
              </a:solidFill>
              <a:prstDash val="solid"/>
              <a:round/>
              <a:headEnd type="none" w="sm" len="sm"/>
              <a:tailEnd type="none" w="sm" len="sm"/>
            </a:ln>
          </p:spPr>
        </p:cxnSp>
        <p:grpSp>
          <p:nvGrpSpPr>
            <p:cNvPr id="505" name="Google Shape;505;p32"/>
            <p:cNvGrpSpPr/>
            <p:nvPr/>
          </p:nvGrpSpPr>
          <p:grpSpPr>
            <a:xfrm>
              <a:off x="3581400" y="3657333"/>
              <a:ext cx="1905000" cy="761893"/>
              <a:chOff x="3733800" y="3657333"/>
              <a:chExt cx="1905000" cy="761893"/>
            </a:xfrm>
          </p:grpSpPr>
          <p:sp>
            <p:nvSpPr>
              <p:cNvPr id="506" name="Google Shape;506;p32"/>
              <p:cNvSpPr txBox="1"/>
              <p:nvPr/>
            </p:nvSpPr>
            <p:spPr>
              <a:xfrm>
                <a:off x="3733800" y="3657600"/>
                <a:ext cx="190500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Arial"/>
                    <a:ea typeface="Arial"/>
                    <a:cs typeface="Arial"/>
                    <a:sym typeface="Arial"/>
                  </a:rPr>
                  <a:t>Saved      Lives</a:t>
                </a:r>
                <a:endParaRPr sz="2000">
                  <a:solidFill>
                    <a:schemeClr val="dk1"/>
                  </a:solidFill>
                  <a:latin typeface="Calibri"/>
                  <a:ea typeface="Calibri"/>
                  <a:cs typeface="Calibri"/>
                  <a:sym typeface="Calibri"/>
                </a:endParaRPr>
              </a:p>
            </p:txBody>
          </p:sp>
          <p:sp>
            <p:nvSpPr>
              <p:cNvPr id="507" name="Google Shape;507;p32"/>
              <p:cNvSpPr/>
              <p:nvPr/>
            </p:nvSpPr>
            <p:spPr>
              <a:xfrm>
                <a:off x="3962400" y="3657333"/>
                <a:ext cx="1447800" cy="761893"/>
              </a:xfrm>
              <a:prstGeom prst="roundRect">
                <a:avLst>
                  <a:gd name="adj" fmla="val 16667"/>
                </a:avLst>
              </a:prstGeom>
              <a:no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cxnSp>
          <p:nvCxnSpPr>
            <p:cNvPr id="508" name="Google Shape;508;p32"/>
            <p:cNvCxnSpPr>
              <a:stCxn id="493" idx="4"/>
            </p:cNvCxnSpPr>
            <p:nvPr/>
          </p:nvCxnSpPr>
          <p:spPr>
            <a:xfrm>
              <a:off x="4533900" y="3352800"/>
              <a:ext cx="0" cy="304800"/>
            </a:xfrm>
            <a:prstGeom prst="straightConnector1">
              <a:avLst/>
            </a:prstGeom>
            <a:noFill/>
            <a:ln w="19050" cap="flat" cmpd="sng">
              <a:solidFill>
                <a:srgbClr val="4A7DBA"/>
              </a:solidFill>
              <a:prstDash val="solid"/>
              <a:round/>
              <a:headEnd type="none" w="sm" len="sm"/>
              <a:tailEnd type="none" w="sm" len="sm"/>
            </a:ln>
          </p:spPr>
        </p:cxnSp>
        <p:grpSp>
          <p:nvGrpSpPr>
            <p:cNvPr id="509" name="Google Shape;509;p32"/>
            <p:cNvGrpSpPr/>
            <p:nvPr/>
          </p:nvGrpSpPr>
          <p:grpSpPr>
            <a:xfrm>
              <a:off x="2209800" y="5181120"/>
              <a:ext cx="2209800" cy="1061427"/>
              <a:chOff x="2438400" y="5181120"/>
              <a:chExt cx="2209800" cy="1061427"/>
            </a:xfrm>
          </p:grpSpPr>
          <p:sp>
            <p:nvSpPr>
              <p:cNvPr id="510" name="Google Shape;510;p32"/>
              <p:cNvSpPr txBox="1"/>
              <p:nvPr/>
            </p:nvSpPr>
            <p:spPr>
              <a:xfrm>
                <a:off x="2667000" y="5257800"/>
                <a:ext cx="1981200" cy="98474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Arial"/>
                    <a:ea typeface="Arial"/>
                    <a:cs typeface="Arial"/>
                    <a:sym typeface="Arial"/>
                  </a:rPr>
                  <a:t>Increased Efficiency</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1" name="Google Shape;511;p32"/>
              <p:cNvSpPr/>
              <p:nvPr/>
            </p:nvSpPr>
            <p:spPr>
              <a:xfrm>
                <a:off x="2438400" y="5181120"/>
                <a:ext cx="1752600" cy="914272"/>
              </a:xfrm>
              <a:prstGeom prst="roundRect">
                <a:avLst>
                  <a:gd name="adj" fmla="val 16667"/>
                </a:avLst>
              </a:prstGeom>
              <a:no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512" name="Google Shape;512;p32"/>
            <p:cNvGrpSpPr/>
            <p:nvPr/>
          </p:nvGrpSpPr>
          <p:grpSpPr>
            <a:xfrm>
              <a:off x="5562600" y="4723984"/>
              <a:ext cx="2362200" cy="1050945"/>
              <a:chOff x="5638800" y="4342984"/>
              <a:chExt cx="2362200" cy="1050945"/>
            </a:xfrm>
          </p:grpSpPr>
          <p:sp>
            <p:nvSpPr>
              <p:cNvPr id="513" name="Google Shape;513;p32"/>
              <p:cNvSpPr txBox="1"/>
              <p:nvPr/>
            </p:nvSpPr>
            <p:spPr>
              <a:xfrm>
                <a:off x="5638800" y="4409182"/>
                <a:ext cx="2362200" cy="98474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Arial"/>
                    <a:ea typeface="Arial"/>
                    <a:cs typeface="Arial"/>
                    <a:sym typeface="Arial"/>
                  </a:rPr>
                  <a:t>Made the Planet Cleaner</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4" name="Google Shape;514;p32"/>
              <p:cNvSpPr/>
              <p:nvPr/>
            </p:nvSpPr>
            <p:spPr>
              <a:xfrm>
                <a:off x="5715000" y="4342984"/>
                <a:ext cx="2209800" cy="838083"/>
              </a:xfrm>
              <a:prstGeom prst="roundRect">
                <a:avLst>
                  <a:gd name="adj" fmla="val 16667"/>
                </a:avLst>
              </a:prstGeom>
              <a:no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515" name="Google Shape;515;p32"/>
            <p:cNvGrpSpPr/>
            <p:nvPr/>
          </p:nvGrpSpPr>
          <p:grpSpPr>
            <a:xfrm>
              <a:off x="4114800" y="4495416"/>
              <a:ext cx="1447800" cy="1066651"/>
              <a:chOff x="4191000" y="4571616"/>
              <a:chExt cx="1447800" cy="1066651"/>
            </a:xfrm>
          </p:grpSpPr>
          <p:sp>
            <p:nvSpPr>
              <p:cNvPr id="516" name="Google Shape;516;p32"/>
              <p:cNvSpPr txBox="1"/>
              <p:nvPr/>
            </p:nvSpPr>
            <p:spPr>
              <a:xfrm>
                <a:off x="4343400" y="4598074"/>
                <a:ext cx="1143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Arial"/>
                    <a:ea typeface="Arial"/>
                    <a:cs typeface="Arial"/>
                    <a:sym typeface="Arial"/>
                  </a:rPr>
                  <a:t>Created New Markets</a:t>
                </a:r>
                <a:endParaRPr/>
              </a:p>
            </p:txBody>
          </p:sp>
          <p:sp>
            <p:nvSpPr>
              <p:cNvPr id="517" name="Google Shape;517;p32"/>
              <p:cNvSpPr/>
              <p:nvPr/>
            </p:nvSpPr>
            <p:spPr>
              <a:xfrm>
                <a:off x="4191000" y="4571616"/>
                <a:ext cx="1447800" cy="1066651"/>
              </a:xfrm>
              <a:prstGeom prst="roundRect">
                <a:avLst>
                  <a:gd name="adj" fmla="val 16667"/>
                </a:avLst>
              </a:prstGeom>
              <a:no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518" name="Google Shape;518;p32"/>
            <p:cNvGrpSpPr/>
            <p:nvPr/>
          </p:nvGrpSpPr>
          <p:grpSpPr>
            <a:xfrm>
              <a:off x="3886200" y="5638256"/>
              <a:ext cx="4953000" cy="677557"/>
              <a:chOff x="4343400" y="5638256"/>
              <a:chExt cx="4343400" cy="677557"/>
            </a:xfrm>
          </p:grpSpPr>
          <p:sp>
            <p:nvSpPr>
              <p:cNvPr id="519" name="Google Shape;519;p32"/>
              <p:cNvSpPr txBox="1"/>
              <p:nvPr/>
            </p:nvSpPr>
            <p:spPr>
              <a:xfrm>
                <a:off x="4343400" y="5638800"/>
                <a:ext cx="4343400" cy="67701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Arial"/>
                    <a:ea typeface="Arial"/>
                    <a:cs typeface="Arial"/>
                    <a:sym typeface="Arial"/>
                  </a:rPr>
                  <a:t>Improved Economic Competitiveness</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0" name="Google Shape;520;p32"/>
              <p:cNvSpPr/>
              <p:nvPr/>
            </p:nvSpPr>
            <p:spPr>
              <a:xfrm>
                <a:off x="4477043" y="5638256"/>
                <a:ext cx="4115093" cy="457136"/>
              </a:xfrm>
              <a:prstGeom prst="roundRect">
                <a:avLst>
                  <a:gd name="adj" fmla="val 16667"/>
                </a:avLst>
              </a:prstGeom>
              <a:no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cxnSp>
          <p:nvCxnSpPr>
            <p:cNvPr id="521" name="Google Shape;521;p32"/>
            <p:cNvCxnSpPr>
              <a:stCxn id="494" idx="4"/>
            </p:cNvCxnSpPr>
            <p:nvPr/>
          </p:nvCxnSpPr>
          <p:spPr>
            <a:xfrm>
              <a:off x="6286500" y="4267200"/>
              <a:ext cx="0" cy="457200"/>
            </a:xfrm>
            <a:prstGeom prst="straightConnector1">
              <a:avLst/>
            </a:prstGeom>
            <a:noFill/>
            <a:ln w="19050" cap="flat" cmpd="sng">
              <a:solidFill>
                <a:srgbClr val="4A7DBA"/>
              </a:solidFill>
              <a:prstDash val="solid"/>
              <a:round/>
              <a:headEnd type="none" w="sm" len="sm"/>
              <a:tailEnd type="none" w="sm" len="sm"/>
            </a:ln>
          </p:spPr>
        </p:cxnSp>
        <p:grpSp>
          <p:nvGrpSpPr>
            <p:cNvPr id="522" name="Google Shape;522;p32"/>
            <p:cNvGrpSpPr/>
            <p:nvPr/>
          </p:nvGrpSpPr>
          <p:grpSpPr>
            <a:xfrm>
              <a:off x="7391400" y="3657333"/>
              <a:ext cx="1143000" cy="761893"/>
              <a:chOff x="7620000" y="3581133"/>
              <a:chExt cx="1143000" cy="761893"/>
            </a:xfrm>
          </p:grpSpPr>
          <p:sp>
            <p:nvSpPr>
              <p:cNvPr id="523" name="Google Shape;523;p32"/>
              <p:cNvSpPr txBox="1"/>
              <p:nvPr/>
            </p:nvSpPr>
            <p:spPr>
              <a:xfrm>
                <a:off x="7620000" y="3581400"/>
                <a:ext cx="114300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Arial"/>
                    <a:ea typeface="Arial"/>
                    <a:cs typeface="Arial"/>
                    <a:sym typeface="Arial"/>
                  </a:rPr>
                  <a:t>Created Jobs</a:t>
                </a:r>
                <a:endParaRPr/>
              </a:p>
            </p:txBody>
          </p:sp>
          <p:sp>
            <p:nvSpPr>
              <p:cNvPr id="524" name="Google Shape;524;p32"/>
              <p:cNvSpPr/>
              <p:nvPr/>
            </p:nvSpPr>
            <p:spPr>
              <a:xfrm>
                <a:off x="7620000" y="3581133"/>
                <a:ext cx="1143000" cy="761893"/>
              </a:xfrm>
              <a:prstGeom prst="roundRect">
                <a:avLst>
                  <a:gd name="adj" fmla="val 16667"/>
                </a:avLst>
              </a:prstGeom>
              <a:no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cxnSp>
          <p:nvCxnSpPr>
            <p:cNvPr id="525" name="Google Shape;525;p32"/>
            <p:cNvCxnSpPr>
              <a:stCxn id="496" idx="4"/>
            </p:cNvCxnSpPr>
            <p:nvPr/>
          </p:nvCxnSpPr>
          <p:spPr>
            <a:xfrm>
              <a:off x="7962900" y="3352800"/>
              <a:ext cx="0" cy="304800"/>
            </a:xfrm>
            <a:prstGeom prst="straightConnector1">
              <a:avLst/>
            </a:prstGeom>
            <a:noFill/>
            <a:ln w="19050" cap="flat" cmpd="sng">
              <a:solidFill>
                <a:srgbClr val="4A7DBA"/>
              </a:solidFill>
              <a:prstDash val="solid"/>
              <a:round/>
              <a:headEnd type="none" w="sm" len="sm"/>
              <a:tailEnd type="none" w="sm" len="sm"/>
            </a:ln>
          </p:spPr>
        </p:cxnSp>
      </p:grpSp>
      <p:sp>
        <p:nvSpPr>
          <p:cNvPr id="526" name="Google Shape;526;p32"/>
          <p:cNvSpPr/>
          <p:nvPr/>
        </p:nvSpPr>
        <p:spPr>
          <a:xfrm flipH="1">
            <a:off x="5486400" y="6477000"/>
            <a:ext cx="2971800" cy="231561"/>
          </a:xfrm>
          <a:prstGeom prst="rect">
            <a:avLst/>
          </a:prstGeom>
          <a:noFill/>
          <a:ln>
            <a:noFill/>
          </a:ln>
        </p:spPr>
        <p:txBody>
          <a:bodyPr spcFirstLastPara="1" wrap="square" lIns="92075" tIns="46025" rIns="92075" bIns="46025" anchor="t" anchorCtr="0">
            <a:spAutoFit/>
          </a:bodyPr>
          <a:lstStyle/>
          <a:p>
            <a:pPr marL="0" marR="0" lvl="0" indent="0" algn="r" rtl="0">
              <a:spcBef>
                <a:spcPts val="0"/>
              </a:spcBef>
              <a:spcAft>
                <a:spcPts val="0"/>
              </a:spcAft>
              <a:buNone/>
            </a:pPr>
            <a:r>
              <a:rPr lang="en-US" sz="900" b="1" i="1">
                <a:solidFill>
                  <a:srgbClr val="FFFFFF"/>
                </a:solidFill>
                <a:latin typeface="Arial"/>
                <a:ea typeface="Arial"/>
                <a:cs typeface="Arial"/>
                <a:sym typeface="Arial"/>
              </a:rPr>
              <a:t>http://www.sti.nasa.gov/tto/</a:t>
            </a:r>
            <a:endParaRPr/>
          </a:p>
        </p:txBody>
      </p:sp>
      <p:sp>
        <p:nvSpPr>
          <p:cNvPr id="527" name="Google Shape;527;p32"/>
          <p:cNvSpPr txBox="1"/>
          <p:nvPr/>
        </p:nvSpPr>
        <p:spPr>
          <a:xfrm>
            <a:off x="659342" y="506654"/>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a:solidFill>
                  <a:schemeClr val="dk1"/>
                </a:solidFill>
                <a:latin typeface="Calibri"/>
                <a:ea typeface="Calibri"/>
                <a:cs typeface="Calibri"/>
                <a:sym typeface="Calibri"/>
              </a:rPr>
              <a:t>Benefits to Modern Society</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33"/>
          <p:cNvSpPr txBox="1"/>
          <p:nvPr/>
        </p:nvSpPr>
        <p:spPr>
          <a:xfrm>
            <a:off x="457200" y="24288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4400"/>
              <a:buFont typeface="Times New Roman"/>
              <a:buNone/>
            </a:pPr>
            <a:r>
              <a:rPr lang="en-US" sz="4400">
                <a:solidFill>
                  <a:schemeClr val="dk1"/>
                </a:solidFill>
                <a:latin typeface="Calibri"/>
                <a:ea typeface="Calibri"/>
                <a:cs typeface="Calibri"/>
                <a:sym typeface="Calibri"/>
              </a:rPr>
              <a:t>Successes in Space Exploration</a:t>
            </a:r>
            <a:endParaRPr/>
          </a:p>
        </p:txBody>
      </p:sp>
      <p:sp>
        <p:nvSpPr>
          <p:cNvPr id="536" name="Google Shape;536;p33"/>
          <p:cNvSpPr txBox="1"/>
          <p:nvPr/>
        </p:nvSpPr>
        <p:spPr>
          <a:xfrm>
            <a:off x="6553200" y="6356350"/>
            <a:ext cx="2133600" cy="365125"/>
          </a:xfrm>
          <a:prstGeom prst="rect">
            <a:avLst/>
          </a:prstGeom>
          <a:noFill/>
          <a:ln>
            <a:noFill/>
          </a:ln>
        </p:spPr>
        <p:txBody>
          <a:bodyPr spcFirstLastPara="1" wrap="square" lIns="90000" tIns="46800" rIns="90000" bIns="46800" anchor="ctr" anchorCtr="0">
            <a:noAutofit/>
          </a:bodyPr>
          <a:lstStyle/>
          <a:p>
            <a:pPr marL="0" marR="0" lvl="0" indent="0" algn="r" rtl="0">
              <a:spcBef>
                <a:spcPts val="0"/>
              </a:spcBef>
              <a:spcAft>
                <a:spcPts val="0"/>
              </a:spcAft>
              <a:buClr>
                <a:srgbClr val="000000"/>
              </a:buClr>
              <a:buSzPts val="1200"/>
              <a:buFont typeface="Times New Roman"/>
              <a:buNone/>
            </a:pPr>
            <a:fld id="{00000000-1234-1234-1234-123412341234}" type="slidenum">
              <a:rPr lang="en-US" sz="1200">
                <a:solidFill>
                  <a:srgbClr val="0070C0"/>
                </a:solidFill>
                <a:latin typeface="Calibri"/>
                <a:ea typeface="Calibri"/>
                <a:cs typeface="Calibri"/>
                <a:sym typeface="Calibri"/>
              </a:rPr>
              <a:t>33</a:t>
            </a:fld>
            <a:endParaRPr sz="1200">
              <a:solidFill>
                <a:srgbClr val="0070C0"/>
              </a:solidFill>
              <a:latin typeface="Calibri"/>
              <a:ea typeface="Calibri"/>
              <a:cs typeface="Calibri"/>
              <a:sym typeface="Calibri"/>
            </a:endParaRPr>
          </a:p>
        </p:txBody>
      </p:sp>
      <p:sp>
        <p:nvSpPr>
          <p:cNvPr id="537" name="Google Shape;537;p33"/>
          <p:cNvSpPr txBox="1"/>
          <p:nvPr/>
        </p:nvSpPr>
        <p:spPr>
          <a:xfrm>
            <a:off x="457200" y="1600200"/>
            <a:ext cx="8001000" cy="4525963"/>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EEECE1"/>
              </a:buClr>
              <a:buSzPts val="2800"/>
              <a:buFont typeface="Arial"/>
              <a:buChar char="•"/>
            </a:pPr>
            <a:r>
              <a:rPr lang="en-US" sz="2800">
                <a:solidFill>
                  <a:schemeClr val="dk1"/>
                </a:solidFill>
                <a:latin typeface="Calibri"/>
                <a:ea typeface="Calibri"/>
                <a:cs typeface="Calibri"/>
                <a:sym typeface="Calibri"/>
              </a:rPr>
              <a:t>ISS </a:t>
            </a:r>
            <a:endParaRPr/>
          </a:p>
          <a:p>
            <a:pPr marL="342900" marR="0" lvl="0" indent="-342900" algn="l" rtl="0">
              <a:spcBef>
                <a:spcPts val="800"/>
              </a:spcBef>
              <a:spcAft>
                <a:spcPts val="0"/>
              </a:spcAft>
              <a:buClr>
                <a:srgbClr val="EEECE1"/>
              </a:buClr>
              <a:buSzPts val="2800"/>
              <a:buFont typeface="Arial"/>
              <a:buChar char="•"/>
            </a:pPr>
            <a:r>
              <a:rPr lang="en-US" sz="2800">
                <a:solidFill>
                  <a:schemeClr val="dk1"/>
                </a:solidFill>
                <a:latin typeface="Calibri"/>
                <a:ea typeface="Calibri"/>
                <a:cs typeface="Calibri"/>
                <a:sym typeface="Calibri"/>
              </a:rPr>
              <a:t>Many moon landings</a:t>
            </a:r>
            <a:endParaRPr/>
          </a:p>
          <a:p>
            <a:pPr marL="342900" marR="0" lvl="0" indent="-342900" algn="l" rtl="0">
              <a:spcBef>
                <a:spcPts val="800"/>
              </a:spcBef>
              <a:spcAft>
                <a:spcPts val="0"/>
              </a:spcAft>
              <a:buClr>
                <a:srgbClr val="EEECE1"/>
              </a:buClr>
              <a:buSzPts val="2800"/>
              <a:buFont typeface="Arial"/>
              <a:buChar char="•"/>
            </a:pPr>
            <a:r>
              <a:rPr lang="en-US" sz="2800">
                <a:solidFill>
                  <a:schemeClr val="dk1"/>
                </a:solidFill>
                <a:latin typeface="Calibri"/>
                <a:ea typeface="Calibri"/>
                <a:cs typeface="Calibri"/>
                <a:sym typeface="Calibri"/>
              </a:rPr>
              <a:t>Orbital and rover missions</a:t>
            </a:r>
            <a:endParaRPr/>
          </a:p>
          <a:p>
            <a:pPr marL="342900" marR="0" lvl="0" indent="-342900" algn="l" rtl="0">
              <a:spcBef>
                <a:spcPts val="800"/>
              </a:spcBef>
              <a:spcAft>
                <a:spcPts val="0"/>
              </a:spcAft>
              <a:buClr>
                <a:srgbClr val="EEECE1"/>
              </a:buClr>
              <a:buSzPts val="2800"/>
              <a:buFont typeface="Arial"/>
              <a:buChar char="•"/>
            </a:pPr>
            <a:r>
              <a:rPr lang="en-US" sz="2800">
                <a:solidFill>
                  <a:schemeClr val="dk1"/>
                </a:solidFill>
                <a:latin typeface="Calibri"/>
                <a:ea typeface="Calibri"/>
                <a:cs typeface="Calibri"/>
                <a:sym typeface="Calibri"/>
              </a:rPr>
              <a:t>Private and public partnerships</a:t>
            </a:r>
            <a:endParaRPr/>
          </a:p>
          <a:p>
            <a:pPr marL="342900" marR="0" lvl="0" indent="-342900" algn="l" rtl="0">
              <a:spcBef>
                <a:spcPts val="800"/>
              </a:spcBef>
              <a:spcAft>
                <a:spcPts val="0"/>
              </a:spcAft>
              <a:buClr>
                <a:srgbClr val="EEECE1"/>
              </a:buClr>
              <a:buSzPts val="2800"/>
              <a:buFont typeface="Arial"/>
              <a:buChar char="•"/>
            </a:pPr>
            <a:r>
              <a:rPr lang="en-US" sz="2800">
                <a:solidFill>
                  <a:schemeClr val="dk1"/>
                </a:solidFill>
                <a:latin typeface="Calibri"/>
                <a:ea typeface="Calibri"/>
                <a:cs typeface="Calibri"/>
                <a:sym typeface="Calibri"/>
              </a:rPr>
              <a:t>International mission cooperations</a:t>
            </a:r>
            <a:endParaRPr sz="2800">
              <a:solidFill>
                <a:schemeClr val="dk1"/>
              </a:solidFill>
              <a:latin typeface="Calibri"/>
              <a:ea typeface="Calibri"/>
              <a:cs typeface="Calibri"/>
              <a:sym typeface="Calibri"/>
            </a:endParaRPr>
          </a:p>
          <a:p>
            <a:pPr marL="0" marR="0" lvl="0" indent="0" algn="l" rtl="0">
              <a:spcBef>
                <a:spcPts val="800"/>
              </a:spcBef>
              <a:spcAft>
                <a:spcPts val="0"/>
              </a:spcAft>
              <a:buClr>
                <a:srgbClr val="EEECE1"/>
              </a:buClr>
              <a:buSzPts val="1000"/>
              <a:buFont typeface="Times New Roman"/>
              <a:buNone/>
            </a:pPr>
            <a:endParaRPr sz="1000">
              <a:solidFill>
                <a:schemeClr val="dk1"/>
              </a:solidFill>
              <a:latin typeface="Calibri"/>
              <a:ea typeface="Calibri"/>
              <a:cs typeface="Calibri"/>
              <a:sym typeface="Calibri"/>
            </a:endParaRPr>
          </a:p>
          <a:p>
            <a:pPr marL="0" marR="0" lvl="0" indent="0" algn="l" rtl="0">
              <a:spcBef>
                <a:spcPts val="800"/>
              </a:spcBef>
              <a:spcAft>
                <a:spcPts val="0"/>
              </a:spcAft>
              <a:buClr>
                <a:srgbClr val="EEECE1"/>
              </a:buClr>
              <a:buSzPts val="2800"/>
              <a:buFont typeface="Times New Roman"/>
              <a:buNone/>
            </a:pPr>
            <a:r>
              <a:rPr lang="en-US" sz="2800">
                <a:solidFill>
                  <a:schemeClr val="dk1"/>
                </a:solidFill>
                <a:latin typeface="Calibri"/>
                <a:ea typeface="Calibri"/>
                <a:cs typeface="Calibri"/>
                <a:sym typeface="Calibri"/>
              </a:rPr>
              <a:t> </a:t>
            </a:r>
            <a:r>
              <a:rPr lang="en-US" sz="2800" i="1">
                <a:solidFill>
                  <a:schemeClr val="dk1"/>
                </a:solidFill>
                <a:latin typeface="Calibri"/>
                <a:ea typeface="Calibri"/>
                <a:cs typeface="Calibri"/>
                <a:sym typeface="Calibri"/>
              </a:rPr>
              <a:t>All preparing us for visiting </a:t>
            </a:r>
            <a:endParaRPr/>
          </a:p>
          <a:p>
            <a:pPr marL="0" marR="0" lvl="0" indent="0" algn="l" rtl="0">
              <a:spcBef>
                <a:spcPts val="800"/>
              </a:spcBef>
              <a:spcAft>
                <a:spcPts val="0"/>
              </a:spcAft>
              <a:buClr>
                <a:srgbClr val="EEECE1"/>
              </a:buClr>
              <a:buSzPts val="2800"/>
              <a:buFont typeface="Times New Roman"/>
              <a:buNone/>
            </a:pPr>
            <a:r>
              <a:rPr lang="en-US" sz="2800" i="1">
                <a:solidFill>
                  <a:schemeClr val="dk1"/>
                </a:solidFill>
                <a:latin typeface="Calibri"/>
                <a:ea typeface="Calibri"/>
                <a:cs typeface="Calibri"/>
                <a:sym typeface="Calibri"/>
              </a:rPr>
              <a:t>other planetary bodies!</a:t>
            </a:r>
            <a:endParaRPr sz="2800">
              <a:solidFill>
                <a:schemeClr val="dk1"/>
              </a:solidFill>
              <a:latin typeface="Calibri"/>
              <a:ea typeface="Calibri"/>
              <a:cs typeface="Calibri"/>
              <a:sym typeface="Calibri"/>
            </a:endParaRPr>
          </a:p>
          <a:p>
            <a:pPr marL="342900" marR="0" lvl="0" indent="-165100" algn="l" rtl="0">
              <a:spcBef>
                <a:spcPts val="800"/>
              </a:spcBef>
              <a:spcAft>
                <a:spcPts val="0"/>
              </a:spcAft>
              <a:buClr>
                <a:srgbClr val="EEECE1"/>
              </a:buClr>
              <a:buSzPts val="2800"/>
              <a:buFont typeface="Arial"/>
              <a:buNone/>
            </a:pPr>
            <a:endParaRPr sz="2800">
              <a:solidFill>
                <a:srgbClr val="EEECE1"/>
              </a:solidFill>
              <a:latin typeface="Calibri"/>
              <a:ea typeface="Calibri"/>
              <a:cs typeface="Calibri"/>
              <a:sym typeface="Calibri"/>
            </a:endParaRPr>
          </a:p>
        </p:txBody>
      </p:sp>
      <p:pic>
        <p:nvPicPr>
          <p:cNvPr id="538" name="Google Shape;538;p33"/>
          <p:cNvPicPr preferRelativeResize="0"/>
          <p:nvPr/>
        </p:nvPicPr>
        <p:blipFill rotWithShape="1">
          <a:blip r:embed="rId3">
            <a:alphaModFix/>
          </a:blip>
          <a:srcRect/>
          <a:stretch/>
        </p:blipFill>
        <p:spPr>
          <a:xfrm>
            <a:off x="6054725" y="1793875"/>
            <a:ext cx="2784475" cy="1558925"/>
          </a:xfrm>
          <a:prstGeom prst="rect">
            <a:avLst/>
          </a:prstGeom>
          <a:noFill/>
          <a:ln>
            <a:noFill/>
          </a:ln>
        </p:spPr>
      </p:pic>
      <p:pic>
        <p:nvPicPr>
          <p:cNvPr id="539" name="Google Shape;539;p33"/>
          <p:cNvPicPr preferRelativeResize="0"/>
          <p:nvPr/>
        </p:nvPicPr>
        <p:blipFill rotWithShape="1">
          <a:blip r:embed="rId4">
            <a:alphaModFix/>
          </a:blip>
          <a:srcRect l="14400" t="8215" r="13600" b="10358"/>
          <a:stretch/>
        </p:blipFill>
        <p:spPr>
          <a:xfrm>
            <a:off x="6096000" y="3716338"/>
            <a:ext cx="2674938" cy="1693862"/>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34"/>
          <p:cNvSpPr txBox="1"/>
          <p:nvPr/>
        </p:nvSpPr>
        <p:spPr>
          <a:xfrm>
            <a:off x="778044" y="914399"/>
            <a:ext cx="7587911"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Can you IMAGINE Life WITHOUT Space?</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Shape 551"/>
        <p:cNvGrpSpPr/>
        <p:nvPr/>
      </p:nvGrpSpPr>
      <p:grpSpPr>
        <a:xfrm>
          <a:off x="0" y="0"/>
          <a:ext cx="0" cy="0"/>
          <a:chOff x="0" y="0"/>
          <a:chExt cx="0" cy="0"/>
        </a:xfrm>
      </p:grpSpPr>
      <p:sp>
        <p:nvSpPr>
          <p:cNvPr id="552" name="Google Shape;552;p35"/>
          <p:cNvSpPr txBox="1"/>
          <p:nvPr/>
        </p:nvSpPr>
        <p:spPr>
          <a:xfrm>
            <a:off x="457200" y="-90312"/>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a:solidFill>
                  <a:schemeClr val="dk1"/>
                </a:solidFill>
                <a:latin typeface="Calibri"/>
                <a:ea typeface="Calibri"/>
                <a:cs typeface="Calibri"/>
                <a:sym typeface="Calibri"/>
              </a:rPr>
              <a:t>Recent space successes</a:t>
            </a:r>
            <a:endParaRPr/>
          </a:p>
        </p:txBody>
      </p:sp>
      <p:sp>
        <p:nvSpPr>
          <p:cNvPr id="553" name="Google Shape;553;p35"/>
          <p:cNvSpPr txBox="1"/>
          <p:nvPr/>
        </p:nvSpPr>
        <p:spPr>
          <a:xfrm>
            <a:off x="6553200" y="6356350"/>
            <a:ext cx="2133600" cy="365125"/>
          </a:xfrm>
          <a:prstGeom prst="rect">
            <a:avLst/>
          </a:prstGeom>
          <a:noFill/>
          <a:ln>
            <a:noFill/>
          </a:ln>
        </p:spPr>
        <p:txBody>
          <a:bodyPr spcFirstLastPara="1" wrap="square" lIns="90000" tIns="46800" rIns="90000" bIns="46800" anchor="ctr" anchorCtr="0">
            <a:noAutofit/>
          </a:bodyPr>
          <a:lstStyle/>
          <a:p>
            <a:pPr marL="0" marR="0" lvl="0" indent="0" algn="r" rtl="0">
              <a:spcBef>
                <a:spcPts val="0"/>
              </a:spcBef>
              <a:spcAft>
                <a:spcPts val="0"/>
              </a:spcAft>
              <a:buClr>
                <a:srgbClr val="000000"/>
              </a:buClr>
              <a:buSzPts val="1200"/>
              <a:buFont typeface="Times New Roman"/>
              <a:buNone/>
            </a:pPr>
            <a:fld id="{00000000-1234-1234-1234-123412341234}" type="slidenum">
              <a:rPr lang="en-US" sz="1200">
                <a:solidFill>
                  <a:srgbClr val="0070C0"/>
                </a:solidFill>
                <a:latin typeface="Calibri"/>
                <a:ea typeface="Calibri"/>
                <a:cs typeface="Calibri"/>
                <a:sym typeface="Calibri"/>
              </a:rPr>
              <a:t>35</a:t>
            </a:fld>
            <a:endParaRPr sz="1200">
              <a:solidFill>
                <a:srgbClr val="0070C0"/>
              </a:solidFill>
              <a:latin typeface="Calibri"/>
              <a:ea typeface="Calibri"/>
              <a:cs typeface="Calibri"/>
              <a:sym typeface="Calibri"/>
            </a:endParaRPr>
          </a:p>
        </p:txBody>
      </p:sp>
      <p:sp>
        <p:nvSpPr>
          <p:cNvPr id="554" name="Google Shape;554;p35"/>
          <p:cNvSpPr txBox="1"/>
          <p:nvPr/>
        </p:nvSpPr>
        <p:spPr>
          <a:xfrm>
            <a:off x="353568" y="831215"/>
            <a:ext cx="8333232" cy="5836920"/>
          </a:xfrm>
          <a:prstGeom prst="rect">
            <a:avLst/>
          </a:prstGeom>
          <a:noFill/>
          <a:ln>
            <a:noFill/>
          </a:ln>
        </p:spPr>
        <p:txBody>
          <a:bodyPr spcFirstLastPara="1" wrap="square" lIns="91425" tIns="45700" rIns="91425" bIns="45700" anchor="t" anchorCtr="0">
            <a:noAutofit/>
          </a:bodyPr>
          <a:lstStyle/>
          <a:p>
            <a:pPr marL="457200" marR="0" lvl="0" indent="-457200" algn="l" rtl="0">
              <a:spcBef>
                <a:spcPts val="0"/>
              </a:spcBef>
              <a:spcAft>
                <a:spcPts val="0"/>
              </a:spcAft>
              <a:buClr>
                <a:srgbClr val="EEECE1"/>
              </a:buClr>
              <a:buSzPts val="2400"/>
              <a:buFont typeface="Arial"/>
              <a:buChar char="•"/>
            </a:pPr>
            <a:r>
              <a:rPr lang="en-US" sz="2400">
                <a:solidFill>
                  <a:schemeClr val="dk1"/>
                </a:solidFill>
                <a:latin typeface="Calibri"/>
                <a:ea typeface="Calibri"/>
                <a:cs typeface="Calibri"/>
                <a:sym typeface="Calibri"/>
              </a:rPr>
              <a:t>Cassini mission of Saturn</a:t>
            </a:r>
            <a:endParaRPr/>
          </a:p>
          <a:p>
            <a:pPr marL="741363" marR="0" lvl="1" indent="-284163" algn="l" rtl="0">
              <a:spcBef>
                <a:spcPts val="700"/>
              </a:spcBef>
              <a:spcAft>
                <a:spcPts val="0"/>
              </a:spcAft>
              <a:buClr>
                <a:srgbClr val="EEECE1"/>
              </a:buClr>
              <a:buSzPts val="1800"/>
              <a:buFont typeface="Arial"/>
              <a:buChar char="•"/>
            </a:pPr>
            <a:r>
              <a:rPr lang="en-US" sz="1800" b="0" i="0" u="none" strike="noStrike" cap="none">
                <a:solidFill>
                  <a:schemeClr val="dk1"/>
                </a:solidFill>
                <a:latin typeface="Calibri"/>
                <a:ea typeface="Calibri"/>
                <a:cs typeface="Calibri"/>
                <a:sym typeface="Calibri"/>
              </a:rPr>
              <a:t>Confirmed that Enceladus has a global ocean of liquid water beneath its icy surface</a:t>
            </a:r>
            <a:endParaRPr/>
          </a:p>
          <a:p>
            <a:pPr marL="457200" marR="0" lvl="0" indent="-457200" algn="l" rtl="0">
              <a:spcBef>
                <a:spcPts val="800"/>
              </a:spcBef>
              <a:spcAft>
                <a:spcPts val="0"/>
              </a:spcAft>
              <a:buClr>
                <a:srgbClr val="EEECE1"/>
              </a:buClr>
              <a:buSzPts val="2400"/>
              <a:buFont typeface="Arial"/>
              <a:buChar char="•"/>
            </a:pPr>
            <a:r>
              <a:rPr lang="en-US" sz="2400">
                <a:solidFill>
                  <a:schemeClr val="dk1"/>
                </a:solidFill>
                <a:latin typeface="Calibri"/>
                <a:ea typeface="Calibri"/>
                <a:cs typeface="Calibri"/>
                <a:sym typeface="Calibri"/>
              </a:rPr>
              <a:t>New Horizons mission to Pluto and beyond!</a:t>
            </a:r>
            <a:endParaRPr/>
          </a:p>
          <a:p>
            <a:pPr marL="457200" marR="0" lvl="0" indent="-457200" algn="l" rtl="0">
              <a:spcBef>
                <a:spcPts val="800"/>
              </a:spcBef>
              <a:spcAft>
                <a:spcPts val="0"/>
              </a:spcAft>
              <a:buClr>
                <a:srgbClr val="EEECE1"/>
              </a:buClr>
              <a:buSzPts val="2400"/>
              <a:buFont typeface="Arial"/>
              <a:buChar char="•"/>
            </a:pPr>
            <a:r>
              <a:rPr lang="en-US" sz="2400">
                <a:solidFill>
                  <a:schemeClr val="dk1"/>
                </a:solidFill>
                <a:latin typeface="Calibri"/>
                <a:ea typeface="Calibri"/>
                <a:cs typeface="Calibri"/>
                <a:sym typeface="Calibri"/>
              </a:rPr>
              <a:t>Preparations to go back to the Moon (Google XPRIZE)</a:t>
            </a:r>
            <a:endParaRPr/>
          </a:p>
          <a:p>
            <a:pPr marL="741363" marR="0" lvl="1" indent="-284163" algn="l" rtl="0">
              <a:spcBef>
                <a:spcPts val="700"/>
              </a:spcBef>
              <a:spcAft>
                <a:spcPts val="0"/>
              </a:spcAft>
              <a:buClr>
                <a:srgbClr val="EEECE1"/>
              </a:buClr>
              <a:buSzPts val="2000"/>
              <a:buFont typeface="Arial"/>
              <a:buChar char="•"/>
            </a:pPr>
            <a:r>
              <a:rPr lang="en-US" sz="2000" b="0" i="0" u="none" strike="noStrike" cap="none">
                <a:solidFill>
                  <a:schemeClr val="dk1"/>
                </a:solidFill>
                <a:latin typeface="Calibri"/>
                <a:ea typeface="Calibri"/>
                <a:cs typeface="Calibri"/>
                <a:sym typeface="Calibri"/>
              </a:rPr>
              <a:t>Finalists: India, Japan, Israel, USA, and an international team</a:t>
            </a:r>
            <a:endParaRPr/>
          </a:p>
          <a:p>
            <a:pPr marL="457200" marR="0" lvl="0" indent="-457200" algn="l" rtl="0">
              <a:spcBef>
                <a:spcPts val="800"/>
              </a:spcBef>
              <a:spcAft>
                <a:spcPts val="0"/>
              </a:spcAft>
              <a:buClr>
                <a:srgbClr val="EEECE1"/>
              </a:buClr>
              <a:buSzPts val="2400"/>
              <a:buFont typeface="Arial"/>
              <a:buChar char="•"/>
            </a:pPr>
            <a:r>
              <a:rPr lang="en-US" sz="2400">
                <a:solidFill>
                  <a:schemeClr val="dk1"/>
                </a:solidFill>
                <a:latin typeface="Calibri"/>
                <a:ea typeface="Calibri"/>
                <a:cs typeface="Calibri"/>
                <a:sym typeface="Calibri"/>
              </a:rPr>
              <a:t>Juno orbiting Jupiter to unlock questions about the gas giant.</a:t>
            </a:r>
            <a:endParaRPr/>
          </a:p>
          <a:p>
            <a:pPr marL="457200" marR="0" lvl="0" indent="-457200" algn="l" rtl="0">
              <a:spcBef>
                <a:spcPts val="800"/>
              </a:spcBef>
              <a:spcAft>
                <a:spcPts val="0"/>
              </a:spcAft>
              <a:buClr>
                <a:srgbClr val="EEECE1"/>
              </a:buClr>
              <a:buSzPts val="2400"/>
              <a:buFont typeface="Arial"/>
              <a:buChar char="•"/>
            </a:pPr>
            <a:r>
              <a:rPr lang="en-US" sz="2400">
                <a:solidFill>
                  <a:schemeClr val="dk1"/>
                </a:solidFill>
                <a:latin typeface="Calibri"/>
                <a:ea typeface="Calibri"/>
                <a:cs typeface="Calibri"/>
                <a:sym typeface="Calibri"/>
              </a:rPr>
              <a:t>Trace Gas Orbiter (TGO) insertion to Mars orbit to study traces of methane on Mars – biologic??</a:t>
            </a:r>
            <a:endParaRPr/>
          </a:p>
          <a:p>
            <a:pPr marL="457200" marR="0" lvl="0" indent="-457200" algn="l" rtl="0">
              <a:spcBef>
                <a:spcPts val="800"/>
              </a:spcBef>
              <a:spcAft>
                <a:spcPts val="0"/>
              </a:spcAft>
              <a:buClr>
                <a:srgbClr val="EEECE1"/>
              </a:buClr>
              <a:buSzPts val="2400"/>
              <a:buFont typeface="Arial"/>
              <a:buChar char="•"/>
            </a:pPr>
            <a:r>
              <a:rPr lang="en-US" sz="2400">
                <a:solidFill>
                  <a:schemeClr val="dk1"/>
                </a:solidFill>
                <a:latin typeface="Calibri"/>
                <a:ea typeface="Calibri"/>
                <a:cs typeface="Calibri"/>
                <a:sym typeface="Calibri"/>
              </a:rPr>
              <a:t>Three habitable Earth-like planets, no further away than 40 light years from Earth</a:t>
            </a:r>
            <a:endParaRPr/>
          </a:p>
          <a:p>
            <a:pPr marL="457200" marR="0" lvl="0" indent="-457200" algn="l" rtl="0">
              <a:spcBef>
                <a:spcPts val="800"/>
              </a:spcBef>
              <a:spcAft>
                <a:spcPts val="0"/>
              </a:spcAft>
              <a:buClr>
                <a:srgbClr val="EEECE1"/>
              </a:buClr>
              <a:buSzPts val="2400"/>
              <a:buFont typeface="Arial"/>
              <a:buChar char="•"/>
            </a:pPr>
            <a:r>
              <a:rPr lang="en-US" sz="2400">
                <a:solidFill>
                  <a:schemeClr val="dk1"/>
                </a:solidFill>
                <a:latin typeface="Calibri"/>
                <a:ea typeface="Calibri"/>
                <a:cs typeface="Calibri"/>
                <a:sym typeface="Calibri"/>
              </a:rPr>
              <a:t>Revisiting Venus with heat-resistant computer chips</a:t>
            </a:r>
            <a:endParaRPr/>
          </a:p>
          <a:p>
            <a:pPr marL="457200" marR="0" lvl="0" indent="-279400" algn="l" rtl="0">
              <a:spcBef>
                <a:spcPts val="800"/>
              </a:spcBef>
              <a:spcAft>
                <a:spcPts val="0"/>
              </a:spcAft>
              <a:buClr>
                <a:srgbClr val="EEECE1"/>
              </a:buClr>
              <a:buSzPts val="2800"/>
              <a:buFont typeface="Arial"/>
              <a:buNone/>
            </a:pPr>
            <a:endParaRPr sz="2800">
              <a:solidFill>
                <a:srgbClr val="EEECE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Shape 561"/>
        <p:cNvGrpSpPr/>
        <p:nvPr/>
      </p:nvGrpSpPr>
      <p:grpSpPr>
        <a:xfrm>
          <a:off x="0" y="0"/>
          <a:ext cx="0" cy="0"/>
          <a:chOff x="0" y="0"/>
          <a:chExt cx="0" cy="0"/>
        </a:xfrm>
      </p:grpSpPr>
      <p:sp>
        <p:nvSpPr>
          <p:cNvPr id="562" name="Google Shape;562;p36"/>
          <p:cNvSpPr txBox="1"/>
          <p:nvPr/>
        </p:nvSpPr>
        <p:spPr>
          <a:xfrm>
            <a:off x="457200" y="242888"/>
            <a:ext cx="822960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4400">
                <a:solidFill>
                  <a:schemeClr val="dk1"/>
                </a:solidFill>
                <a:latin typeface="Calibri"/>
                <a:ea typeface="Calibri"/>
                <a:cs typeface="Calibri"/>
                <a:sym typeface="Calibri"/>
              </a:rPr>
              <a:t>International mission cooperations</a:t>
            </a:r>
            <a:endParaRPr sz="4400">
              <a:solidFill>
                <a:schemeClr val="dk1"/>
              </a:solidFill>
              <a:latin typeface="Calibri"/>
              <a:ea typeface="Calibri"/>
              <a:cs typeface="Calibri"/>
              <a:sym typeface="Calibri"/>
            </a:endParaRPr>
          </a:p>
        </p:txBody>
      </p:sp>
      <p:sp>
        <p:nvSpPr>
          <p:cNvPr id="563" name="Google Shape;563;p36"/>
          <p:cNvSpPr txBox="1"/>
          <p:nvPr/>
        </p:nvSpPr>
        <p:spPr>
          <a:xfrm>
            <a:off x="6553200" y="6356350"/>
            <a:ext cx="2133600" cy="365125"/>
          </a:xfrm>
          <a:prstGeom prst="rect">
            <a:avLst/>
          </a:prstGeom>
          <a:noFill/>
          <a:ln>
            <a:noFill/>
          </a:ln>
        </p:spPr>
        <p:txBody>
          <a:bodyPr spcFirstLastPara="1" wrap="square" lIns="90000" tIns="46800" rIns="90000" bIns="46800" anchor="ctr" anchorCtr="0">
            <a:noAutofit/>
          </a:bodyPr>
          <a:lstStyle/>
          <a:p>
            <a:pPr marL="0" marR="0" lvl="0" indent="0" algn="r" rtl="0">
              <a:spcBef>
                <a:spcPts val="0"/>
              </a:spcBef>
              <a:spcAft>
                <a:spcPts val="0"/>
              </a:spcAft>
              <a:buClr>
                <a:srgbClr val="000000"/>
              </a:buClr>
              <a:buSzPts val="1200"/>
              <a:buFont typeface="Times New Roman"/>
              <a:buNone/>
            </a:pPr>
            <a:fld id="{00000000-1234-1234-1234-123412341234}" type="slidenum">
              <a:rPr lang="en-US" sz="1200">
                <a:solidFill>
                  <a:srgbClr val="0070C0"/>
                </a:solidFill>
                <a:latin typeface="Calibri"/>
                <a:ea typeface="Calibri"/>
                <a:cs typeface="Calibri"/>
                <a:sym typeface="Calibri"/>
              </a:rPr>
              <a:t>36</a:t>
            </a:fld>
            <a:endParaRPr sz="1200">
              <a:solidFill>
                <a:srgbClr val="0070C0"/>
              </a:solidFill>
              <a:latin typeface="Calibri"/>
              <a:ea typeface="Calibri"/>
              <a:cs typeface="Calibri"/>
              <a:sym typeface="Calibri"/>
            </a:endParaRPr>
          </a:p>
        </p:txBody>
      </p:sp>
      <p:sp>
        <p:nvSpPr>
          <p:cNvPr id="564" name="Google Shape;564;p36"/>
          <p:cNvSpPr txBox="1"/>
          <p:nvPr/>
        </p:nvSpPr>
        <p:spPr>
          <a:xfrm>
            <a:off x="344311" y="1508919"/>
            <a:ext cx="8229600" cy="2362200"/>
          </a:xfrm>
          <a:prstGeom prst="rect">
            <a:avLst/>
          </a:prstGeom>
          <a:noFill/>
          <a:ln>
            <a:noFill/>
          </a:ln>
        </p:spPr>
        <p:txBody>
          <a:bodyPr spcFirstLastPara="1" wrap="square" lIns="91425" tIns="45700" rIns="91425" bIns="45700" anchor="t" anchorCtr="0">
            <a:noAutofit/>
          </a:bodyPr>
          <a:lstStyle/>
          <a:p>
            <a:pPr marL="342900" marR="0" lvl="0" indent="-165100" algn="l" rtl="0">
              <a:spcBef>
                <a:spcPts val="0"/>
              </a:spcBef>
              <a:spcAft>
                <a:spcPts val="0"/>
              </a:spcAft>
              <a:buClr>
                <a:srgbClr val="EEECE1"/>
              </a:buClr>
              <a:buSzPts val="2800"/>
              <a:buFont typeface="Arial"/>
              <a:buNone/>
            </a:pPr>
            <a:endParaRPr sz="2800">
              <a:solidFill>
                <a:srgbClr val="EEECE1"/>
              </a:solidFill>
              <a:latin typeface="Calibri"/>
              <a:ea typeface="Calibri"/>
              <a:cs typeface="Calibri"/>
              <a:sym typeface="Calibri"/>
            </a:endParaRPr>
          </a:p>
        </p:txBody>
      </p:sp>
      <p:pic>
        <p:nvPicPr>
          <p:cNvPr id="565" name="Google Shape;565;p36"/>
          <p:cNvPicPr preferRelativeResize="0"/>
          <p:nvPr/>
        </p:nvPicPr>
        <p:blipFill rotWithShape="1">
          <a:blip r:embed="rId3">
            <a:alphaModFix/>
          </a:blip>
          <a:srcRect/>
          <a:stretch/>
        </p:blipFill>
        <p:spPr>
          <a:xfrm>
            <a:off x="1828800" y="1660525"/>
            <a:ext cx="5486400" cy="374967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Shape 572"/>
        <p:cNvGrpSpPr/>
        <p:nvPr/>
      </p:nvGrpSpPr>
      <p:grpSpPr>
        <a:xfrm>
          <a:off x="0" y="0"/>
          <a:ext cx="0" cy="0"/>
          <a:chOff x="0" y="0"/>
          <a:chExt cx="0" cy="0"/>
        </a:xfrm>
      </p:grpSpPr>
      <p:sp>
        <p:nvSpPr>
          <p:cNvPr id="573" name="Google Shape;573;p37"/>
          <p:cNvSpPr txBox="1"/>
          <p:nvPr/>
        </p:nvSpPr>
        <p:spPr>
          <a:xfrm>
            <a:off x="457200" y="163865"/>
            <a:ext cx="822960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4400">
                <a:solidFill>
                  <a:schemeClr val="dk1"/>
                </a:solidFill>
                <a:latin typeface="Calibri"/>
                <a:ea typeface="Calibri"/>
                <a:cs typeface="Calibri"/>
                <a:sym typeface="Calibri"/>
              </a:rPr>
              <a:t>Private and public partnerships</a:t>
            </a:r>
            <a:endParaRPr/>
          </a:p>
        </p:txBody>
      </p:sp>
      <p:sp>
        <p:nvSpPr>
          <p:cNvPr id="574" name="Google Shape;574;p37"/>
          <p:cNvSpPr txBox="1"/>
          <p:nvPr/>
        </p:nvSpPr>
        <p:spPr>
          <a:xfrm>
            <a:off x="6553200" y="6356350"/>
            <a:ext cx="2133600" cy="365125"/>
          </a:xfrm>
          <a:prstGeom prst="rect">
            <a:avLst/>
          </a:prstGeom>
          <a:noFill/>
          <a:ln>
            <a:noFill/>
          </a:ln>
        </p:spPr>
        <p:txBody>
          <a:bodyPr spcFirstLastPara="1" wrap="square" lIns="90000" tIns="46800" rIns="90000" bIns="46800" anchor="ctr" anchorCtr="0">
            <a:noAutofit/>
          </a:bodyPr>
          <a:lstStyle/>
          <a:p>
            <a:pPr marL="0" marR="0" lvl="0" indent="0" algn="r" rtl="0">
              <a:spcBef>
                <a:spcPts val="0"/>
              </a:spcBef>
              <a:spcAft>
                <a:spcPts val="0"/>
              </a:spcAft>
              <a:buClr>
                <a:srgbClr val="000000"/>
              </a:buClr>
              <a:buSzPts val="1200"/>
              <a:buFont typeface="Times New Roman"/>
              <a:buNone/>
            </a:pPr>
            <a:fld id="{00000000-1234-1234-1234-123412341234}" type="slidenum">
              <a:rPr lang="en-US" sz="1200">
                <a:solidFill>
                  <a:srgbClr val="0070C0"/>
                </a:solidFill>
                <a:latin typeface="Calibri"/>
                <a:ea typeface="Calibri"/>
                <a:cs typeface="Calibri"/>
                <a:sym typeface="Calibri"/>
              </a:rPr>
              <a:t>37</a:t>
            </a:fld>
            <a:endParaRPr sz="1200">
              <a:solidFill>
                <a:srgbClr val="0070C0"/>
              </a:solidFill>
              <a:latin typeface="Calibri"/>
              <a:ea typeface="Calibri"/>
              <a:cs typeface="Calibri"/>
              <a:sym typeface="Calibri"/>
            </a:endParaRPr>
          </a:p>
        </p:txBody>
      </p:sp>
      <p:sp>
        <p:nvSpPr>
          <p:cNvPr id="575" name="Google Shape;575;p37"/>
          <p:cNvSpPr txBox="1"/>
          <p:nvPr/>
        </p:nvSpPr>
        <p:spPr>
          <a:xfrm>
            <a:off x="457200" y="1600200"/>
            <a:ext cx="8229600" cy="2362200"/>
          </a:xfrm>
          <a:prstGeom prst="rect">
            <a:avLst/>
          </a:prstGeom>
          <a:noFill/>
          <a:ln>
            <a:noFill/>
          </a:ln>
        </p:spPr>
        <p:txBody>
          <a:bodyPr spcFirstLastPara="1" wrap="square" lIns="91425" tIns="45700" rIns="91425" bIns="45700" anchor="t" anchorCtr="0">
            <a:noAutofit/>
          </a:bodyPr>
          <a:lstStyle/>
          <a:p>
            <a:pPr marL="342900" marR="0" lvl="0" indent="-165100" algn="l" rtl="0">
              <a:spcBef>
                <a:spcPts val="0"/>
              </a:spcBef>
              <a:spcAft>
                <a:spcPts val="0"/>
              </a:spcAft>
              <a:buClr>
                <a:srgbClr val="EEECE1"/>
              </a:buClr>
              <a:buSzPts val="2800"/>
              <a:buFont typeface="Arial"/>
              <a:buNone/>
            </a:pPr>
            <a:endParaRPr sz="2800">
              <a:solidFill>
                <a:srgbClr val="EEECE1"/>
              </a:solidFill>
              <a:latin typeface="Calibri"/>
              <a:ea typeface="Calibri"/>
              <a:cs typeface="Calibri"/>
              <a:sym typeface="Calibri"/>
            </a:endParaRPr>
          </a:p>
        </p:txBody>
      </p:sp>
      <p:pic>
        <p:nvPicPr>
          <p:cNvPr id="576" name="Google Shape;576;p37"/>
          <p:cNvPicPr preferRelativeResize="0"/>
          <p:nvPr/>
        </p:nvPicPr>
        <p:blipFill rotWithShape="1">
          <a:blip r:embed="rId3">
            <a:alphaModFix/>
          </a:blip>
          <a:srcRect t="23523"/>
          <a:stretch/>
        </p:blipFill>
        <p:spPr>
          <a:xfrm>
            <a:off x="152400" y="1143000"/>
            <a:ext cx="8824913" cy="44958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Shape 582"/>
        <p:cNvGrpSpPr/>
        <p:nvPr/>
      </p:nvGrpSpPr>
      <p:grpSpPr>
        <a:xfrm>
          <a:off x="0" y="0"/>
          <a:ext cx="0" cy="0"/>
          <a:chOff x="0" y="0"/>
          <a:chExt cx="0" cy="0"/>
        </a:xfrm>
      </p:grpSpPr>
      <p:pic>
        <p:nvPicPr>
          <p:cNvPr id="583" name="Google Shape;583;p38"/>
          <p:cNvPicPr preferRelativeResize="0">
            <a:picLocks noGrp="1"/>
          </p:cNvPicPr>
          <p:nvPr>
            <p:ph type="body" idx="1"/>
          </p:nvPr>
        </p:nvPicPr>
        <p:blipFill rotWithShape="1">
          <a:blip r:embed="rId3">
            <a:alphaModFix/>
          </a:blip>
          <a:srcRect l="5846" r="4509"/>
          <a:stretch/>
        </p:blipFill>
        <p:spPr>
          <a:xfrm>
            <a:off x="0" y="449089"/>
            <a:ext cx="9148763" cy="51784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Shape 590"/>
        <p:cNvGrpSpPr/>
        <p:nvPr/>
      </p:nvGrpSpPr>
      <p:grpSpPr>
        <a:xfrm>
          <a:off x="0" y="0"/>
          <a:ext cx="0" cy="0"/>
          <a:chOff x="0" y="0"/>
          <a:chExt cx="0" cy="0"/>
        </a:xfrm>
      </p:grpSpPr>
      <p:sp>
        <p:nvSpPr>
          <p:cNvPr id="591" name="Google Shape;591;p39"/>
          <p:cNvSpPr txBox="1"/>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4400"/>
              <a:buFont typeface="Times New Roman"/>
              <a:buNone/>
            </a:pPr>
            <a:r>
              <a:rPr lang="en-US" sz="4400">
                <a:solidFill>
                  <a:schemeClr val="dk1"/>
                </a:solidFill>
                <a:latin typeface="Calibri"/>
                <a:ea typeface="Calibri"/>
                <a:cs typeface="Calibri"/>
                <a:sym typeface="Calibri"/>
              </a:rPr>
              <a:t>Review</a:t>
            </a:r>
            <a:endParaRPr/>
          </a:p>
        </p:txBody>
      </p:sp>
      <p:sp>
        <p:nvSpPr>
          <p:cNvPr id="592" name="Google Shape;592;p39"/>
          <p:cNvSpPr txBox="1"/>
          <p:nvPr/>
        </p:nvSpPr>
        <p:spPr>
          <a:xfrm>
            <a:off x="457200" y="1600200"/>
            <a:ext cx="8229600" cy="4525963"/>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Times New Roman"/>
              <a:buNone/>
            </a:pPr>
            <a:endParaRPr sz="1800">
              <a:solidFill>
                <a:schemeClr val="dk1"/>
              </a:solidFill>
              <a:latin typeface="Calibri"/>
              <a:ea typeface="Calibri"/>
              <a:cs typeface="Calibri"/>
              <a:sym typeface="Calibri"/>
            </a:endParaRPr>
          </a:p>
        </p:txBody>
      </p:sp>
      <p:sp>
        <p:nvSpPr>
          <p:cNvPr id="593" name="Google Shape;593;p39"/>
          <p:cNvSpPr txBox="1"/>
          <p:nvPr/>
        </p:nvSpPr>
        <p:spPr>
          <a:xfrm>
            <a:off x="6553200" y="6356350"/>
            <a:ext cx="2133600" cy="365125"/>
          </a:xfrm>
          <a:prstGeom prst="rect">
            <a:avLst/>
          </a:prstGeom>
          <a:noFill/>
          <a:ln>
            <a:noFill/>
          </a:ln>
        </p:spPr>
        <p:txBody>
          <a:bodyPr spcFirstLastPara="1" wrap="square" lIns="90000" tIns="46800" rIns="90000" bIns="46800" anchor="ctr" anchorCtr="0">
            <a:noAutofit/>
          </a:bodyPr>
          <a:lstStyle/>
          <a:p>
            <a:pPr marL="0" marR="0" lvl="0" indent="0" algn="r" rtl="0">
              <a:spcBef>
                <a:spcPts val="0"/>
              </a:spcBef>
              <a:spcAft>
                <a:spcPts val="0"/>
              </a:spcAft>
              <a:buClr>
                <a:srgbClr val="000000"/>
              </a:buClr>
              <a:buSzPts val="1200"/>
              <a:buFont typeface="Times New Roman"/>
              <a:buNone/>
            </a:pPr>
            <a:fld id="{00000000-1234-1234-1234-123412341234}" type="slidenum">
              <a:rPr lang="en-US" sz="1200">
                <a:solidFill>
                  <a:srgbClr val="0070C0"/>
                </a:solidFill>
                <a:latin typeface="Calibri"/>
                <a:ea typeface="Calibri"/>
                <a:cs typeface="Calibri"/>
                <a:sym typeface="Calibri"/>
              </a:rPr>
              <a:t>39</a:t>
            </a:fld>
            <a:endParaRPr sz="1200">
              <a:solidFill>
                <a:srgbClr val="0070C0"/>
              </a:solidFill>
              <a:latin typeface="Calibri"/>
              <a:ea typeface="Calibri"/>
              <a:cs typeface="Calibri"/>
              <a:sym typeface="Calibri"/>
            </a:endParaRPr>
          </a:p>
        </p:txBody>
      </p:sp>
      <p:sp>
        <p:nvSpPr>
          <p:cNvPr id="594" name="Google Shape;594;p39"/>
          <p:cNvSpPr txBox="1"/>
          <p:nvPr/>
        </p:nvSpPr>
        <p:spPr>
          <a:xfrm>
            <a:off x="685801" y="1417638"/>
            <a:ext cx="8305800" cy="4113213"/>
          </a:xfrm>
          <a:prstGeom prst="rect">
            <a:avLst/>
          </a:prstGeom>
          <a:noFill/>
          <a:ln>
            <a:noFill/>
          </a:ln>
        </p:spPr>
        <p:txBody>
          <a:bodyPr spcFirstLastPara="1" wrap="square" lIns="90000" tIns="45000" rIns="90000" bIns="45000" anchor="t" anchorCtr="0">
            <a:noAutofit/>
          </a:bodyPr>
          <a:lstStyle/>
          <a:p>
            <a:pPr marL="0" marR="0" lvl="0" indent="0" algn="l" rtl="0">
              <a:spcBef>
                <a:spcPts val="0"/>
              </a:spcBef>
              <a:spcAft>
                <a:spcPts val="0"/>
              </a:spcAft>
              <a:buNone/>
            </a:pPr>
            <a:r>
              <a:rPr lang="en-US" sz="2400">
                <a:solidFill>
                  <a:srgbClr val="FFFFFF"/>
                </a:solidFill>
                <a:latin typeface="Arial"/>
                <a:ea typeface="Arial"/>
                <a:cs typeface="Arial"/>
                <a:sym typeface="Arial"/>
              </a:rPr>
              <a:t>- </a:t>
            </a:r>
            <a:r>
              <a:rPr lang="en-US" sz="2400">
                <a:solidFill>
                  <a:srgbClr val="3399FF"/>
                </a:solidFill>
                <a:latin typeface="Arial"/>
                <a:ea typeface="Arial"/>
                <a:cs typeface="Arial"/>
                <a:sym typeface="Arial"/>
              </a:rPr>
              <a:t>Space</a:t>
            </a:r>
            <a:r>
              <a:rPr lang="en-US" sz="2400">
                <a:solidFill>
                  <a:srgbClr val="FFFFFF"/>
                </a:solidFill>
                <a:latin typeface="Arial"/>
                <a:ea typeface="Arial"/>
                <a:cs typeface="Arial"/>
                <a:sym typeface="Arial"/>
              </a:rPr>
              <a:t> </a:t>
            </a:r>
            <a:r>
              <a:rPr lang="en-US" sz="2400">
                <a:solidFill>
                  <a:schemeClr val="dk1"/>
                </a:solidFill>
                <a:latin typeface="Arial"/>
                <a:ea typeface="Arial"/>
                <a:cs typeface="Arial"/>
                <a:sym typeface="Arial"/>
              </a:rPr>
              <a:t>is an inhospitable </a:t>
            </a:r>
            <a:r>
              <a:rPr lang="en-US" sz="2400">
                <a:solidFill>
                  <a:srgbClr val="3399FF"/>
                </a:solidFill>
                <a:latin typeface="Arial"/>
                <a:ea typeface="Arial"/>
                <a:cs typeface="Arial"/>
                <a:sym typeface="Arial"/>
              </a:rPr>
              <a:t>environment</a:t>
            </a:r>
            <a:endParaRPr/>
          </a:p>
          <a:p>
            <a:pPr marL="0" marR="0" lvl="0" indent="0" algn="l" rtl="0">
              <a:spcBef>
                <a:spcPts val="0"/>
              </a:spcBef>
              <a:spcAft>
                <a:spcPts val="0"/>
              </a:spcAft>
              <a:buNone/>
            </a:pPr>
            <a:endParaRPr sz="2400">
              <a:solidFill>
                <a:srgbClr val="FFFFFF"/>
              </a:solidFill>
              <a:latin typeface="Arial"/>
              <a:ea typeface="Arial"/>
              <a:cs typeface="Arial"/>
              <a:sym typeface="Arial"/>
            </a:endParaRPr>
          </a:p>
          <a:p>
            <a:pPr marL="0" marR="0" lvl="0" indent="0" algn="l" rtl="0">
              <a:spcBef>
                <a:spcPts val="0"/>
              </a:spcBef>
              <a:spcAft>
                <a:spcPts val="0"/>
              </a:spcAft>
              <a:buNone/>
            </a:pPr>
            <a:r>
              <a:rPr lang="en-US" sz="2400">
                <a:solidFill>
                  <a:srgbClr val="FFFFFF"/>
                </a:solidFill>
                <a:latin typeface="Arial"/>
                <a:ea typeface="Arial"/>
                <a:cs typeface="Arial"/>
                <a:sym typeface="Arial"/>
              </a:rPr>
              <a:t>- </a:t>
            </a:r>
            <a:r>
              <a:rPr lang="en-US" sz="2400">
                <a:solidFill>
                  <a:srgbClr val="3399FF"/>
                </a:solidFill>
                <a:latin typeface="Arial"/>
                <a:ea typeface="Arial"/>
                <a:cs typeface="Arial"/>
                <a:sym typeface="Arial"/>
              </a:rPr>
              <a:t>Planetary </a:t>
            </a:r>
            <a:r>
              <a:rPr lang="en-US" sz="2400">
                <a:solidFill>
                  <a:srgbClr val="00B0F0"/>
                </a:solidFill>
                <a:latin typeface="Arial"/>
                <a:ea typeface="Arial"/>
                <a:cs typeface="Arial"/>
                <a:sym typeface="Arial"/>
              </a:rPr>
              <a:t>surfaces </a:t>
            </a:r>
            <a:r>
              <a:rPr lang="en-US" sz="2400">
                <a:solidFill>
                  <a:schemeClr val="dk1"/>
                </a:solidFill>
                <a:latin typeface="Arial"/>
                <a:ea typeface="Arial"/>
                <a:cs typeface="Arial"/>
                <a:sym typeface="Arial"/>
              </a:rPr>
              <a:t>aren't always nice</a:t>
            </a:r>
            <a:r>
              <a:rPr lang="en-US" sz="2400">
                <a:solidFill>
                  <a:srgbClr val="FFFFFF"/>
                </a:solidFill>
                <a:latin typeface="Arial"/>
                <a:ea typeface="Arial"/>
                <a:cs typeface="Arial"/>
                <a:sym typeface="Arial"/>
              </a:rPr>
              <a:t>, either</a:t>
            </a:r>
            <a:endParaRPr/>
          </a:p>
          <a:p>
            <a:pPr marL="0" marR="0" lvl="0" indent="0" algn="l" rtl="0">
              <a:spcBef>
                <a:spcPts val="0"/>
              </a:spcBef>
              <a:spcAft>
                <a:spcPts val="0"/>
              </a:spcAft>
              <a:buNone/>
            </a:pPr>
            <a:endParaRPr sz="2400">
              <a:solidFill>
                <a:srgbClr val="FFFFFF"/>
              </a:solidFill>
              <a:latin typeface="Arial"/>
              <a:ea typeface="Arial"/>
              <a:cs typeface="Arial"/>
              <a:sym typeface="Arial"/>
            </a:endParaRPr>
          </a:p>
          <a:p>
            <a:pPr marL="0" marR="0" lvl="0" indent="0" algn="l" rtl="0">
              <a:spcBef>
                <a:spcPts val="0"/>
              </a:spcBef>
              <a:spcAft>
                <a:spcPts val="0"/>
              </a:spcAft>
              <a:buNone/>
            </a:pPr>
            <a:r>
              <a:rPr lang="en-US" sz="2400">
                <a:solidFill>
                  <a:srgbClr val="FFFFFF"/>
                </a:solidFill>
                <a:latin typeface="Arial"/>
                <a:ea typeface="Arial"/>
                <a:cs typeface="Arial"/>
                <a:sym typeface="Arial"/>
              </a:rPr>
              <a:t>- </a:t>
            </a:r>
            <a:r>
              <a:rPr lang="en-US" sz="2400">
                <a:solidFill>
                  <a:srgbClr val="00B0F0"/>
                </a:solidFill>
                <a:latin typeface="Arial"/>
                <a:ea typeface="Arial"/>
                <a:cs typeface="Arial"/>
                <a:sym typeface="Arial"/>
              </a:rPr>
              <a:t>Getting to </a:t>
            </a:r>
            <a:r>
              <a:rPr lang="en-US" sz="2400">
                <a:solidFill>
                  <a:schemeClr val="dk1"/>
                </a:solidFill>
                <a:latin typeface="Arial"/>
                <a:ea typeface="Arial"/>
                <a:cs typeface="Arial"/>
                <a:sym typeface="Arial"/>
              </a:rPr>
              <a:t>and </a:t>
            </a:r>
            <a:r>
              <a:rPr lang="en-US" sz="2400">
                <a:solidFill>
                  <a:srgbClr val="00B0F0"/>
                </a:solidFill>
                <a:latin typeface="Arial"/>
                <a:ea typeface="Arial"/>
                <a:cs typeface="Arial"/>
                <a:sym typeface="Arial"/>
              </a:rPr>
              <a:t>from</a:t>
            </a:r>
            <a:r>
              <a:rPr lang="en-US" sz="2400">
                <a:solidFill>
                  <a:schemeClr val="dk1"/>
                </a:solidFill>
                <a:latin typeface="Arial"/>
                <a:ea typeface="Arial"/>
                <a:cs typeface="Arial"/>
                <a:sym typeface="Arial"/>
              </a:rPr>
              <a:t> space is a challenge</a:t>
            </a:r>
            <a:endParaRPr/>
          </a:p>
          <a:p>
            <a:pPr marL="0" marR="0" lvl="0" indent="0" algn="l" rtl="0">
              <a:spcBef>
                <a:spcPts val="0"/>
              </a:spcBef>
              <a:spcAft>
                <a:spcPts val="0"/>
              </a:spcAft>
              <a:buNone/>
            </a:pPr>
            <a:endParaRPr sz="2400">
              <a:solidFill>
                <a:schemeClr val="dk1"/>
              </a:solidFill>
              <a:latin typeface="Arial"/>
              <a:ea typeface="Arial"/>
              <a:cs typeface="Arial"/>
              <a:sym typeface="Arial"/>
            </a:endParaRPr>
          </a:p>
          <a:p>
            <a:pPr marL="0" marR="0" lvl="0" indent="0" algn="l" rtl="0">
              <a:spcBef>
                <a:spcPts val="0"/>
              </a:spcBef>
              <a:spcAft>
                <a:spcPts val="0"/>
              </a:spcAft>
              <a:buNone/>
            </a:pPr>
            <a:r>
              <a:rPr lang="en-US" sz="2400">
                <a:solidFill>
                  <a:schemeClr val="dk1"/>
                </a:solidFill>
                <a:latin typeface="Arial"/>
                <a:ea typeface="Arial"/>
                <a:cs typeface="Arial"/>
                <a:sym typeface="Arial"/>
              </a:rPr>
              <a:t>- Spacecraft </a:t>
            </a:r>
            <a:r>
              <a:rPr lang="en-US" sz="2400">
                <a:solidFill>
                  <a:srgbClr val="3399FF"/>
                </a:solidFill>
                <a:latin typeface="Arial"/>
                <a:ea typeface="Arial"/>
                <a:cs typeface="Arial"/>
                <a:sym typeface="Arial"/>
              </a:rPr>
              <a:t>operations</a:t>
            </a:r>
            <a:r>
              <a:rPr lang="en-US" sz="2400">
                <a:solidFill>
                  <a:srgbClr val="FFFFFF"/>
                </a:solidFill>
                <a:latin typeface="Arial"/>
                <a:ea typeface="Arial"/>
                <a:cs typeface="Arial"/>
                <a:sym typeface="Arial"/>
              </a:rPr>
              <a:t> </a:t>
            </a:r>
            <a:r>
              <a:rPr lang="en-US" sz="2400">
                <a:solidFill>
                  <a:schemeClr val="dk1"/>
                </a:solidFill>
                <a:latin typeface="Arial"/>
                <a:ea typeface="Arial"/>
                <a:cs typeface="Arial"/>
                <a:sym typeface="Arial"/>
              </a:rPr>
              <a:t>require care and planning</a:t>
            </a:r>
            <a:endParaRPr/>
          </a:p>
          <a:p>
            <a:pPr marL="0" marR="0" lvl="0" indent="0" algn="l" rtl="0">
              <a:spcBef>
                <a:spcPts val="0"/>
              </a:spcBef>
              <a:spcAft>
                <a:spcPts val="0"/>
              </a:spcAft>
              <a:buNone/>
            </a:pPr>
            <a:endParaRPr sz="2400">
              <a:solidFill>
                <a:srgbClr val="FFFFFF"/>
              </a:solidFill>
              <a:latin typeface="Arial"/>
              <a:ea typeface="Arial"/>
              <a:cs typeface="Arial"/>
              <a:sym typeface="Arial"/>
            </a:endParaRPr>
          </a:p>
          <a:p>
            <a:pPr marL="0" marR="0" lvl="0" indent="0" algn="l" rtl="0">
              <a:spcBef>
                <a:spcPts val="0"/>
              </a:spcBef>
              <a:spcAft>
                <a:spcPts val="0"/>
              </a:spcAft>
              <a:buNone/>
            </a:pPr>
            <a:r>
              <a:rPr lang="en-US" sz="2400">
                <a:solidFill>
                  <a:srgbClr val="FFFFFF"/>
                </a:solidFill>
                <a:latin typeface="Arial"/>
                <a:ea typeface="Arial"/>
                <a:cs typeface="Arial"/>
                <a:sym typeface="Arial"/>
              </a:rPr>
              <a:t>-  </a:t>
            </a:r>
            <a:r>
              <a:rPr lang="en-US" sz="2400">
                <a:solidFill>
                  <a:schemeClr val="dk1"/>
                </a:solidFill>
                <a:latin typeface="Arial"/>
                <a:ea typeface="Arial"/>
                <a:cs typeface="Arial"/>
                <a:sym typeface="Arial"/>
              </a:rPr>
              <a:t>Aerospace engineering is </a:t>
            </a:r>
            <a:r>
              <a:rPr lang="en-US" sz="2400">
                <a:solidFill>
                  <a:srgbClr val="3399FF"/>
                </a:solidFill>
                <a:latin typeface="Arial"/>
                <a:ea typeface="Arial"/>
                <a:cs typeface="Arial"/>
                <a:sym typeface="Arial"/>
              </a:rPr>
              <a:t>hard</a:t>
            </a:r>
            <a:r>
              <a:rPr lang="en-US" sz="2400">
                <a:solidFill>
                  <a:schemeClr val="dk1"/>
                </a:solidFill>
                <a:latin typeface="Arial"/>
                <a:ea typeface="Arial"/>
                <a:cs typeface="Arial"/>
                <a:sym typeface="Arial"/>
              </a:rPr>
              <a:t>… </a:t>
            </a:r>
            <a:endParaRPr/>
          </a:p>
          <a:p>
            <a:pPr marL="1828800" marR="0" lvl="4" indent="0" algn="l" rtl="0">
              <a:spcBef>
                <a:spcPts val="0"/>
              </a:spcBef>
              <a:spcAft>
                <a:spcPts val="0"/>
              </a:spcAft>
              <a:buClr>
                <a:srgbClr val="000000"/>
              </a:buClr>
              <a:buSzPts val="2400"/>
              <a:buFont typeface="Times New Roman"/>
              <a:buNone/>
            </a:pPr>
            <a:endParaRPr sz="2400" b="0" i="0" u="none" strike="noStrike" cap="none">
              <a:solidFill>
                <a:schemeClr val="dk1"/>
              </a:solidFill>
              <a:latin typeface="Arial"/>
              <a:ea typeface="Arial"/>
              <a:cs typeface="Arial"/>
              <a:sym typeface="Arial"/>
            </a:endParaRPr>
          </a:p>
          <a:p>
            <a:pPr marL="1828800" marR="0" lvl="4" indent="0" algn="l" rtl="0">
              <a:spcBef>
                <a:spcPts val="0"/>
              </a:spcBef>
              <a:spcAft>
                <a:spcPts val="0"/>
              </a:spcAft>
              <a:buNone/>
            </a:pPr>
            <a:r>
              <a:rPr lang="en-US" sz="2800" b="0" i="0" u="none" strike="noStrike" cap="none">
                <a:solidFill>
                  <a:schemeClr val="dk1"/>
                </a:solidFill>
                <a:latin typeface="Arial"/>
                <a:ea typeface="Arial"/>
                <a:cs typeface="Arial"/>
                <a:sym typeface="Arial"/>
              </a:rPr>
              <a:t>… but </a:t>
            </a:r>
            <a:r>
              <a:rPr lang="en-US" sz="2800" b="0" i="0" u="none" strike="noStrike" cap="none">
                <a:solidFill>
                  <a:srgbClr val="3399FF"/>
                </a:solidFill>
                <a:latin typeface="Arial"/>
                <a:ea typeface="Arial"/>
                <a:cs typeface="Arial"/>
                <a:sym typeface="Arial"/>
              </a:rPr>
              <a:t>we continue to dream big and           reach space exploration goals</a:t>
            </a:r>
            <a:r>
              <a:rPr lang="en-US" sz="2800" b="0" i="0" u="none" strike="noStrike" cap="none">
                <a:solidFill>
                  <a:srgbClr val="FFFFFF"/>
                </a:solidFill>
                <a:latin typeface="Arial"/>
                <a:ea typeface="Arial"/>
                <a:cs typeface="Arial"/>
                <a:sym typeface="Arial"/>
              </a:rPr>
              <a:t>!</a:t>
            </a:r>
            <a:endParaRPr/>
          </a:p>
          <a:p>
            <a:pPr marL="0" marR="0" lvl="0" indent="0" algn="l" rtl="0">
              <a:spcBef>
                <a:spcPts val="0"/>
              </a:spcBef>
              <a:spcAft>
                <a:spcPts val="0"/>
              </a:spcAft>
              <a:buNone/>
            </a:pPr>
            <a:endParaRPr sz="2400">
              <a:solidFill>
                <a:srgbClr val="FFFFFF"/>
              </a:solidFill>
              <a:latin typeface="Arial"/>
              <a:ea typeface="Arial"/>
              <a:cs typeface="Arial"/>
              <a:sym typeface="Arial"/>
            </a:endParaRPr>
          </a:p>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p4"/>
          <p:cNvPicPr preferRelativeResize="0"/>
          <p:nvPr/>
        </p:nvPicPr>
        <p:blipFill rotWithShape="1">
          <a:blip r:embed="rId3">
            <a:alphaModFix/>
          </a:blip>
          <a:srcRect/>
          <a:stretch/>
        </p:blipFill>
        <p:spPr>
          <a:xfrm>
            <a:off x="5174861" y="1906860"/>
            <a:ext cx="3112651" cy="3968319"/>
          </a:xfrm>
          <a:prstGeom prst="rect">
            <a:avLst/>
          </a:prstGeom>
          <a:noFill/>
          <a:ln>
            <a:noFill/>
          </a:ln>
        </p:spPr>
      </p:pic>
      <p:sp>
        <p:nvSpPr>
          <p:cNvPr id="189" name="Google Shape;189;p4"/>
          <p:cNvSpPr txBox="1"/>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4400"/>
              <a:buFont typeface="Times New Roman"/>
              <a:buNone/>
            </a:pPr>
            <a:r>
              <a:rPr lang="en-US" sz="4400" b="0" i="0" u="none" strike="noStrike" cap="none">
                <a:solidFill>
                  <a:schemeClr val="dk1"/>
                </a:solidFill>
                <a:latin typeface="Calibri"/>
                <a:ea typeface="Calibri"/>
                <a:cs typeface="Calibri"/>
                <a:sym typeface="Calibri"/>
              </a:rPr>
              <a:t>Outline</a:t>
            </a:r>
            <a:endParaRPr/>
          </a:p>
        </p:txBody>
      </p:sp>
      <p:sp>
        <p:nvSpPr>
          <p:cNvPr id="190" name="Google Shape;190;p4"/>
          <p:cNvSpPr txBox="1"/>
          <p:nvPr/>
        </p:nvSpPr>
        <p:spPr>
          <a:xfrm>
            <a:off x="6553200" y="6356350"/>
            <a:ext cx="2133600" cy="365125"/>
          </a:xfrm>
          <a:prstGeom prst="rect">
            <a:avLst/>
          </a:prstGeom>
          <a:noFill/>
          <a:ln>
            <a:noFill/>
          </a:ln>
        </p:spPr>
        <p:txBody>
          <a:bodyPr spcFirstLastPara="1" wrap="square" lIns="90000" tIns="46800" rIns="90000" bIns="46800" anchor="ctr" anchorCtr="0">
            <a:noAutofit/>
          </a:bodyPr>
          <a:lstStyle/>
          <a:p>
            <a:pPr marL="0" marR="0" lvl="0" indent="0" algn="r" rtl="0">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70C0"/>
                </a:solidFill>
                <a:latin typeface="Calibri"/>
                <a:ea typeface="Calibri"/>
                <a:cs typeface="Calibri"/>
                <a:sym typeface="Calibri"/>
              </a:rPr>
              <a:t>4</a:t>
            </a:fld>
            <a:endParaRPr sz="1200" b="0" i="0" u="none" strike="noStrike" cap="none">
              <a:solidFill>
                <a:srgbClr val="0070C0"/>
              </a:solidFill>
              <a:latin typeface="Calibri"/>
              <a:ea typeface="Calibri"/>
              <a:cs typeface="Calibri"/>
              <a:sym typeface="Calibri"/>
            </a:endParaRPr>
          </a:p>
        </p:txBody>
      </p:sp>
      <p:sp>
        <p:nvSpPr>
          <p:cNvPr id="191" name="Google Shape;191;p4"/>
          <p:cNvSpPr txBox="1"/>
          <p:nvPr/>
        </p:nvSpPr>
        <p:spPr>
          <a:xfrm>
            <a:off x="856488" y="1335342"/>
            <a:ext cx="7920038" cy="3748088"/>
          </a:xfrm>
          <a:prstGeom prst="rect">
            <a:avLst/>
          </a:prstGeom>
          <a:noFill/>
          <a:ln>
            <a:noFill/>
          </a:ln>
        </p:spPr>
        <p:txBody>
          <a:bodyPr spcFirstLastPara="1" wrap="square" lIns="90000" tIns="45000" rIns="90000" bIns="45000" anchor="t" anchorCtr="0">
            <a:noAutofit/>
          </a:bodyPr>
          <a:lstStyle/>
          <a:p>
            <a:pPr marL="0" marR="0" lvl="0" indent="0" algn="l" rtl="0">
              <a:spcBef>
                <a:spcPts val="0"/>
              </a:spcBef>
              <a:spcAft>
                <a:spcPts val="0"/>
              </a:spcAft>
              <a:buNone/>
            </a:pPr>
            <a:r>
              <a:rPr lang="en-US" sz="2400" b="0" i="0" u="none" strike="noStrike" cap="none" dirty="0">
                <a:solidFill>
                  <a:schemeClr val="dk1"/>
                </a:solidFill>
                <a:latin typeface="Arial"/>
                <a:ea typeface="Arial"/>
                <a:cs typeface="Arial"/>
                <a:sym typeface="Arial"/>
              </a:rPr>
              <a:t>Space exploration is a hazardous, yet rewarding, prospect!</a:t>
            </a:r>
            <a:endParaRPr dirty="0"/>
          </a:p>
          <a:p>
            <a:pPr marL="0" marR="0" lvl="0" indent="0" algn="l" rtl="0">
              <a:spcBef>
                <a:spcPts val="0"/>
              </a:spcBef>
              <a:spcAft>
                <a:spcPts val="0"/>
              </a:spcAft>
              <a:buNone/>
            </a:pPr>
            <a:endParaRPr sz="24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None/>
            </a:pPr>
            <a:r>
              <a:rPr lang="en-US" sz="2400" b="0" i="0" u="none" strike="noStrike" cap="none" dirty="0">
                <a:solidFill>
                  <a:schemeClr val="dk1"/>
                </a:solidFill>
                <a:latin typeface="Arial"/>
                <a:ea typeface="Arial"/>
                <a:cs typeface="Arial"/>
                <a:sym typeface="Arial"/>
              </a:rPr>
              <a:t>We'll look at each </a:t>
            </a:r>
            <a:endParaRPr dirty="0"/>
          </a:p>
          <a:p>
            <a:pPr marL="0" marR="0" lvl="0" indent="0" algn="l" rtl="0">
              <a:spcBef>
                <a:spcPts val="0"/>
              </a:spcBef>
              <a:spcAft>
                <a:spcPts val="0"/>
              </a:spcAft>
              <a:buNone/>
            </a:pPr>
            <a:r>
              <a:rPr lang="en-US" sz="2400" b="0" i="0" u="none" strike="noStrike" cap="none" dirty="0">
                <a:solidFill>
                  <a:schemeClr val="dk1"/>
                </a:solidFill>
                <a:latin typeface="Arial"/>
                <a:ea typeface="Arial"/>
                <a:cs typeface="Arial"/>
                <a:sym typeface="Arial"/>
              </a:rPr>
              <a:t>stage of a space mission:</a:t>
            </a:r>
            <a:endParaRPr dirty="0"/>
          </a:p>
          <a:p>
            <a:pPr marL="0" marR="0" lvl="0" indent="0" algn="l" rtl="0">
              <a:spcBef>
                <a:spcPts val="0"/>
              </a:spcBef>
              <a:spcAft>
                <a:spcPts val="0"/>
              </a:spcAft>
              <a:buNone/>
            </a:pPr>
            <a:endParaRPr sz="24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None/>
            </a:pPr>
            <a:r>
              <a:rPr lang="en-US" sz="2400" b="0" i="0" u="none" strike="noStrike" cap="none" dirty="0">
                <a:solidFill>
                  <a:schemeClr val="dk1"/>
                </a:solidFill>
                <a:latin typeface="Arial"/>
                <a:ea typeface="Arial"/>
                <a:cs typeface="Arial"/>
                <a:sym typeface="Arial"/>
              </a:rPr>
              <a:t>	1 - </a:t>
            </a:r>
            <a:r>
              <a:rPr lang="en-US" sz="2400" b="0" i="0" u="none" strike="noStrike" cap="none" dirty="0">
                <a:solidFill>
                  <a:srgbClr val="00B0F0"/>
                </a:solidFill>
                <a:latin typeface="Arial"/>
                <a:ea typeface="Arial"/>
                <a:cs typeface="Arial"/>
                <a:sym typeface="Arial"/>
              </a:rPr>
              <a:t>Going</a:t>
            </a:r>
            <a:r>
              <a:rPr lang="en-US" sz="2400" b="0" i="0" u="none" strike="noStrike" cap="none" dirty="0">
                <a:solidFill>
                  <a:schemeClr val="dk1"/>
                </a:solidFill>
                <a:latin typeface="Arial"/>
                <a:ea typeface="Arial"/>
                <a:cs typeface="Arial"/>
                <a:sym typeface="Arial"/>
              </a:rPr>
              <a:t> to space</a:t>
            </a:r>
            <a:endParaRPr dirty="0"/>
          </a:p>
          <a:p>
            <a:pPr marL="0" marR="0" lvl="0" indent="0" algn="l" rtl="0">
              <a:spcBef>
                <a:spcPts val="0"/>
              </a:spcBef>
              <a:spcAft>
                <a:spcPts val="0"/>
              </a:spcAft>
              <a:buNone/>
            </a:pPr>
            <a:r>
              <a:rPr lang="en-US" sz="2400" b="0" i="0" u="none" strike="noStrike" cap="none" dirty="0">
                <a:solidFill>
                  <a:schemeClr val="dk1"/>
                </a:solidFill>
                <a:latin typeface="Arial"/>
                <a:ea typeface="Arial"/>
                <a:cs typeface="Arial"/>
                <a:sym typeface="Arial"/>
              </a:rPr>
              <a:t>	2 - </a:t>
            </a:r>
            <a:r>
              <a:rPr lang="en-US" sz="2400" b="0" i="0" u="none" strike="noStrike" cap="none" dirty="0">
                <a:solidFill>
                  <a:srgbClr val="00B0F0"/>
                </a:solidFill>
                <a:latin typeface="Arial"/>
                <a:ea typeface="Arial"/>
                <a:cs typeface="Arial"/>
                <a:sym typeface="Arial"/>
              </a:rPr>
              <a:t>Surviving</a:t>
            </a:r>
            <a:r>
              <a:rPr lang="en-US" sz="2400" b="0" i="0" u="none" strike="noStrike" cap="none" dirty="0">
                <a:solidFill>
                  <a:schemeClr val="dk1"/>
                </a:solidFill>
                <a:latin typeface="Arial"/>
                <a:ea typeface="Arial"/>
                <a:cs typeface="Arial"/>
                <a:sym typeface="Arial"/>
              </a:rPr>
              <a:t> in space</a:t>
            </a:r>
            <a:endParaRPr dirty="0"/>
          </a:p>
          <a:p>
            <a:pPr marL="0" marR="0" lvl="0" indent="0" algn="l" rtl="0">
              <a:spcBef>
                <a:spcPts val="0"/>
              </a:spcBef>
              <a:spcAft>
                <a:spcPts val="0"/>
              </a:spcAft>
              <a:buNone/>
            </a:pPr>
            <a:r>
              <a:rPr lang="en-US" sz="2400" b="0" i="0" u="none" strike="noStrike" cap="none" dirty="0">
                <a:solidFill>
                  <a:schemeClr val="dk1"/>
                </a:solidFill>
                <a:latin typeface="Arial"/>
                <a:ea typeface="Arial"/>
                <a:cs typeface="Arial"/>
                <a:sym typeface="Arial"/>
              </a:rPr>
              <a:t>	3 - </a:t>
            </a:r>
            <a:r>
              <a:rPr lang="en-US" sz="2400" b="0" i="0" u="none" strike="noStrike" cap="none" dirty="0">
                <a:solidFill>
                  <a:srgbClr val="00B0F0"/>
                </a:solidFill>
                <a:latin typeface="Arial"/>
                <a:ea typeface="Arial"/>
                <a:cs typeface="Arial"/>
                <a:sym typeface="Arial"/>
              </a:rPr>
              <a:t>Working</a:t>
            </a:r>
            <a:r>
              <a:rPr lang="en-US" sz="2400" b="0" i="0" u="none" strike="noStrike" cap="none" dirty="0">
                <a:solidFill>
                  <a:schemeClr val="dk1"/>
                </a:solidFill>
                <a:latin typeface="Arial"/>
                <a:ea typeface="Arial"/>
                <a:cs typeface="Arial"/>
                <a:sym typeface="Arial"/>
              </a:rPr>
              <a:t> in space</a:t>
            </a:r>
            <a:endParaRPr dirty="0"/>
          </a:p>
          <a:p>
            <a:pPr marL="0" marR="0" lvl="0" indent="0" algn="l" rtl="0">
              <a:spcBef>
                <a:spcPts val="0"/>
              </a:spcBef>
              <a:spcAft>
                <a:spcPts val="0"/>
              </a:spcAft>
              <a:buNone/>
            </a:pPr>
            <a:r>
              <a:rPr lang="en-US" sz="2400" b="0" i="0" u="none" strike="noStrike" cap="none" dirty="0">
                <a:solidFill>
                  <a:schemeClr val="dk1"/>
                </a:solidFill>
                <a:latin typeface="Arial"/>
                <a:ea typeface="Arial"/>
                <a:cs typeface="Arial"/>
                <a:sym typeface="Arial"/>
              </a:rPr>
              <a:t>	4 - Visiting the </a:t>
            </a:r>
            <a:r>
              <a:rPr lang="en-US" sz="2400" b="0" i="0" u="none" strike="noStrike" cap="none" dirty="0">
                <a:solidFill>
                  <a:srgbClr val="00B0F0"/>
                </a:solidFill>
                <a:latin typeface="Arial"/>
                <a:ea typeface="Arial"/>
                <a:cs typeface="Arial"/>
                <a:sym typeface="Arial"/>
              </a:rPr>
              <a:t>planets</a:t>
            </a:r>
            <a:endParaRPr dirty="0"/>
          </a:p>
          <a:p>
            <a:pPr marL="0" marR="0" lvl="0" indent="0" algn="l" rtl="0">
              <a:spcBef>
                <a:spcPts val="0"/>
              </a:spcBef>
              <a:spcAft>
                <a:spcPts val="0"/>
              </a:spcAft>
              <a:buNone/>
            </a:pPr>
            <a:r>
              <a:rPr lang="en-US" sz="2400" b="0" i="0" u="none" strike="noStrike" cap="none" dirty="0">
                <a:solidFill>
                  <a:schemeClr val="dk1"/>
                </a:solidFill>
                <a:latin typeface="Arial"/>
                <a:ea typeface="Arial"/>
                <a:cs typeface="Arial"/>
                <a:sym typeface="Arial"/>
              </a:rPr>
              <a:t>	5 - </a:t>
            </a:r>
            <a:r>
              <a:rPr lang="en-US" sz="2400" b="0" i="0" u="none" strike="noStrike" cap="none" dirty="0">
                <a:solidFill>
                  <a:srgbClr val="00B0F0"/>
                </a:solidFill>
                <a:latin typeface="Arial"/>
                <a:ea typeface="Arial"/>
                <a:cs typeface="Arial"/>
                <a:sym typeface="Arial"/>
              </a:rPr>
              <a:t>Returning</a:t>
            </a:r>
            <a:r>
              <a:rPr lang="en-US" sz="2400" b="0" i="0" u="none" strike="noStrike" cap="none" dirty="0">
                <a:solidFill>
                  <a:schemeClr val="dk1"/>
                </a:solidFill>
                <a:latin typeface="Arial"/>
                <a:ea typeface="Arial"/>
                <a:cs typeface="Arial"/>
                <a:sym typeface="Arial"/>
              </a:rPr>
              <a:t> to Earth</a:t>
            </a:r>
            <a:br>
              <a:rPr lang="en-US" dirty="0"/>
            </a:br>
            <a:r>
              <a:rPr lang="en-US" dirty="0"/>
              <a:t>	</a:t>
            </a:r>
            <a:r>
              <a:rPr lang="en-US" sz="2400" b="0" i="0" u="none" strike="noStrike" cap="none" dirty="0">
                <a:solidFill>
                  <a:schemeClr val="dk1"/>
                </a:solidFill>
                <a:latin typeface="Arial"/>
                <a:ea typeface="Arial"/>
                <a:cs typeface="Arial"/>
                <a:sym typeface="Arial"/>
              </a:rPr>
              <a:t>Space Successes</a:t>
            </a:r>
            <a:endParaRPr dirty="0"/>
          </a:p>
          <a:p>
            <a:pPr marL="0" marR="0" lvl="0" indent="0" algn="l" rtl="0">
              <a:spcBef>
                <a:spcPts val="0"/>
              </a:spcBef>
              <a:spcAft>
                <a:spcPts val="0"/>
              </a:spcAft>
              <a:buNone/>
            </a:pPr>
            <a:endParaRPr sz="2400" b="0" i="0" u="none" strike="noStrike" cap="none" dirty="0">
              <a:solidFill>
                <a:srgbClr val="FFFFFF"/>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41"/>
          <p:cNvSpPr txBox="1"/>
          <p:nvPr/>
        </p:nvSpPr>
        <p:spPr>
          <a:xfrm>
            <a:off x="457200" y="-15240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4400"/>
              <a:buFont typeface="Times New Roman"/>
              <a:buNone/>
            </a:pPr>
            <a:r>
              <a:rPr lang="en-US" sz="4400">
                <a:solidFill>
                  <a:schemeClr val="dk1"/>
                </a:solidFill>
                <a:latin typeface="Calibri"/>
                <a:ea typeface="Calibri"/>
                <a:cs typeface="Calibri"/>
                <a:sym typeface="Calibri"/>
              </a:rPr>
              <a:t>Space Lander Challenge</a:t>
            </a:r>
            <a:endParaRPr/>
          </a:p>
        </p:txBody>
      </p:sp>
      <p:sp>
        <p:nvSpPr>
          <p:cNvPr id="603" name="Google Shape;603;p41"/>
          <p:cNvSpPr txBox="1"/>
          <p:nvPr/>
        </p:nvSpPr>
        <p:spPr>
          <a:xfrm>
            <a:off x="457200" y="1600200"/>
            <a:ext cx="8229600" cy="4525963"/>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Times New Roman"/>
              <a:buNone/>
            </a:pPr>
            <a:endParaRPr sz="1800">
              <a:solidFill>
                <a:schemeClr val="dk1"/>
              </a:solidFill>
              <a:latin typeface="Calibri"/>
              <a:ea typeface="Calibri"/>
              <a:cs typeface="Calibri"/>
              <a:sym typeface="Calibri"/>
            </a:endParaRPr>
          </a:p>
        </p:txBody>
      </p:sp>
      <p:sp>
        <p:nvSpPr>
          <p:cNvPr id="604" name="Google Shape;604;p41"/>
          <p:cNvSpPr txBox="1"/>
          <p:nvPr/>
        </p:nvSpPr>
        <p:spPr>
          <a:xfrm>
            <a:off x="6553200" y="6356350"/>
            <a:ext cx="2133600" cy="365125"/>
          </a:xfrm>
          <a:prstGeom prst="rect">
            <a:avLst/>
          </a:prstGeom>
          <a:noFill/>
          <a:ln>
            <a:noFill/>
          </a:ln>
        </p:spPr>
        <p:txBody>
          <a:bodyPr spcFirstLastPara="1" wrap="square" lIns="90000" tIns="46800" rIns="90000" bIns="46800" anchor="ctr" anchorCtr="0">
            <a:noAutofit/>
          </a:bodyPr>
          <a:lstStyle/>
          <a:p>
            <a:pPr marL="0" marR="0" lvl="0" indent="0" algn="r" rtl="0">
              <a:spcBef>
                <a:spcPts val="0"/>
              </a:spcBef>
              <a:spcAft>
                <a:spcPts val="0"/>
              </a:spcAft>
              <a:buClr>
                <a:srgbClr val="000000"/>
              </a:buClr>
              <a:buSzPts val="1200"/>
              <a:buFont typeface="Times New Roman"/>
              <a:buNone/>
            </a:pPr>
            <a:fld id="{00000000-1234-1234-1234-123412341234}" type="slidenum">
              <a:rPr lang="en-US" sz="1200">
                <a:solidFill>
                  <a:srgbClr val="0070C0"/>
                </a:solidFill>
                <a:latin typeface="Calibri"/>
                <a:ea typeface="Calibri"/>
                <a:cs typeface="Calibri"/>
                <a:sym typeface="Calibri"/>
              </a:rPr>
              <a:t>40</a:t>
            </a:fld>
            <a:endParaRPr sz="1200">
              <a:solidFill>
                <a:srgbClr val="0070C0"/>
              </a:solidFill>
              <a:latin typeface="Calibri"/>
              <a:ea typeface="Calibri"/>
              <a:cs typeface="Calibri"/>
              <a:sym typeface="Calibri"/>
            </a:endParaRPr>
          </a:p>
        </p:txBody>
      </p:sp>
      <p:sp>
        <p:nvSpPr>
          <p:cNvPr id="605" name="Google Shape;605;p41"/>
          <p:cNvSpPr txBox="1"/>
          <p:nvPr/>
        </p:nvSpPr>
        <p:spPr>
          <a:xfrm>
            <a:off x="304800" y="990600"/>
            <a:ext cx="8610600" cy="4724400"/>
          </a:xfrm>
          <a:prstGeom prst="rect">
            <a:avLst/>
          </a:prstGeom>
          <a:noFill/>
          <a:ln>
            <a:noFill/>
          </a:ln>
        </p:spPr>
        <p:txBody>
          <a:bodyPr spcFirstLastPara="1" wrap="square" lIns="90000" tIns="45000" rIns="90000" bIns="45000" anchor="t" anchorCtr="0">
            <a:noAutofit/>
          </a:bodyPr>
          <a:lstStyle/>
          <a:p>
            <a:pPr marL="0" marR="0" lvl="0" indent="0" algn="l" rtl="0">
              <a:spcBef>
                <a:spcPts val="0"/>
              </a:spcBef>
              <a:spcAft>
                <a:spcPts val="0"/>
              </a:spcAft>
              <a:buNone/>
            </a:pPr>
            <a:r>
              <a:rPr lang="en-US" sz="2000">
                <a:solidFill>
                  <a:schemeClr val="dk1"/>
                </a:solidFill>
                <a:latin typeface="Arial"/>
                <a:ea typeface="Arial"/>
                <a:cs typeface="Arial"/>
                <a:sym typeface="Arial"/>
              </a:rPr>
              <a:t>Your challenge is to design and build a lander that will land upright after a drop of 1.5m.</a:t>
            </a:r>
            <a:endParaRPr/>
          </a:p>
          <a:p>
            <a:pPr marL="0" marR="0" lvl="0" indent="0" algn="l" rtl="0">
              <a:spcBef>
                <a:spcPts val="0"/>
              </a:spcBef>
              <a:spcAft>
                <a:spcPts val="0"/>
              </a:spcAft>
              <a:buNone/>
            </a:pPr>
            <a:endParaRPr sz="2000">
              <a:solidFill>
                <a:schemeClr val="dk1"/>
              </a:solidFill>
              <a:latin typeface="Arial"/>
              <a:ea typeface="Arial"/>
              <a:cs typeface="Arial"/>
              <a:sym typeface="Arial"/>
            </a:endParaRPr>
          </a:p>
          <a:p>
            <a:pPr marL="0" marR="0" lvl="0" indent="0" algn="l" rtl="0">
              <a:spcBef>
                <a:spcPts val="0"/>
              </a:spcBef>
              <a:spcAft>
                <a:spcPts val="0"/>
              </a:spcAft>
              <a:buNone/>
            </a:pPr>
            <a:r>
              <a:rPr lang="en-US" sz="2000">
                <a:solidFill>
                  <a:schemeClr val="dk1"/>
                </a:solidFill>
                <a:latin typeface="Arial"/>
                <a:ea typeface="Arial"/>
                <a:cs typeface="Arial"/>
                <a:sym typeface="Arial"/>
              </a:rPr>
              <a:t>You can only use the supplies in the bag.</a:t>
            </a:r>
            <a:endParaRPr/>
          </a:p>
          <a:p>
            <a:pPr marL="0" marR="0" lvl="0" indent="0" algn="l" rtl="0">
              <a:spcBef>
                <a:spcPts val="0"/>
              </a:spcBef>
              <a:spcAft>
                <a:spcPts val="0"/>
              </a:spcAft>
              <a:buNone/>
            </a:pPr>
            <a:endParaRPr sz="2000">
              <a:solidFill>
                <a:schemeClr val="dk1"/>
              </a:solidFill>
              <a:latin typeface="Arial"/>
              <a:ea typeface="Arial"/>
              <a:cs typeface="Arial"/>
              <a:sym typeface="Arial"/>
            </a:endParaRPr>
          </a:p>
          <a:p>
            <a:pPr marL="0" marR="0" lvl="0" indent="0" algn="l" rtl="0">
              <a:spcBef>
                <a:spcPts val="0"/>
              </a:spcBef>
              <a:spcAft>
                <a:spcPts val="0"/>
              </a:spcAft>
              <a:buNone/>
            </a:pPr>
            <a:r>
              <a:rPr lang="en-US" sz="2000">
                <a:solidFill>
                  <a:schemeClr val="dk1"/>
                </a:solidFill>
                <a:latin typeface="Arial"/>
                <a:ea typeface="Arial"/>
                <a:cs typeface="Arial"/>
                <a:sym typeface="Arial"/>
              </a:rPr>
              <a:t>You will have 30 minutes to design and build your lander. You can test it as many times as you want.</a:t>
            </a:r>
            <a:endParaRPr/>
          </a:p>
          <a:p>
            <a:pPr marL="0" marR="0" lvl="0" indent="0" algn="l" rtl="0">
              <a:spcBef>
                <a:spcPts val="0"/>
              </a:spcBef>
              <a:spcAft>
                <a:spcPts val="0"/>
              </a:spcAft>
              <a:buNone/>
            </a:pPr>
            <a:endParaRPr sz="2000">
              <a:solidFill>
                <a:schemeClr val="dk1"/>
              </a:solidFill>
              <a:latin typeface="Arial"/>
              <a:ea typeface="Arial"/>
              <a:cs typeface="Arial"/>
              <a:sym typeface="Arial"/>
            </a:endParaRPr>
          </a:p>
          <a:p>
            <a:pPr marL="0" marR="0" lvl="0" indent="0" algn="l" rtl="0">
              <a:spcBef>
                <a:spcPts val="0"/>
              </a:spcBef>
              <a:spcAft>
                <a:spcPts val="0"/>
              </a:spcAft>
              <a:buNone/>
            </a:pPr>
            <a:r>
              <a:rPr lang="en-US" sz="2000">
                <a:solidFill>
                  <a:schemeClr val="dk1"/>
                </a:solidFill>
                <a:latin typeface="Arial"/>
                <a:ea typeface="Arial"/>
                <a:cs typeface="Arial"/>
                <a:sym typeface="Arial"/>
              </a:rPr>
              <a:t>Success Levels: </a:t>
            </a:r>
            <a:endParaRPr/>
          </a:p>
          <a:p>
            <a:pPr marL="0" marR="0" lvl="0" indent="0" algn="l" rtl="0">
              <a:spcBef>
                <a:spcPts val="0"/>
              </a:spcBef>
              <a:spcAft>
                <a:spcPts val="0"/>
              </a:spcAft>
              <a:buNone/>
            </a:pPr>
            <a:endParaRPr sz="2000">
              <a:solidFill>
                <a:schemeClr val="dk1"/>
              </a:solidFill>
              <a:latin typeface="Arial"/>
              <a:ea typeface="Arial"/>
              <a:cs typeface="Arial"/>
              <a:sym typeface="Arial"/>
            </a:endParaRPr>
          </a:p>
          <a:p>
            <a:pPr marL="0" marR="0" lvl="0" indent="0" algn="l" rtl="0">
              <a:spcBef>
                <a:spcPts val="0"/>
              </a:spcBef>
              <a:spcAft>
                <a:spcPts val="0"/>
              </a:spcAft>
              <a:buNone/>
            </a:pPr>
            <a:r>
              <a:rPr lang="en-US" sz="2000">
                <a:solidFill>
                  <a:schemeClr val="dk1"/>
                </a:solidFill>
                <a:latin typeface="Arial"/>
                <a:ea typeface="Arial"/>
                <a:cs typeface="Arial"/>
                <a:sym typeface="Arial"/>
              </a:rPr>
              <a:t>1. Your lander lands upright after a 1.5m drop three times in a row.</a:t>
            </a:r>
            <a:endParaRPr/>
          </a:p>
          <a:p>
            <a:pPr marL="0" marR="0" lvl="0" indent="0" algn="l" rtl="0">
              <a:spcBef>
                <a:spcPts val="0"/>
              </a:spcBef>
              <a:spcAft>
                <a:spcPts val="0"/>
              </a:spcAft>
              <a:buNone/>
            </a:pPr>
            <a:r>
              <a:rPr lang="en-US" sz="2000">
                <a:solidFill>
                  <a:schemeClr val="dk1"/>
                </a:solidFill>
                <a:latin typeface="Arial"/>
                <a:ea typeface="Arial"/>
                <a:cs typeface="Arial"/>
                <a:sym typeface="Arial"/>
              </a:rPr>
              <a:t>2. Your lander lands upright after being dropped upside down from 1.5m.</a:t>
            </a:r>
            <a:endParaRPr/>
          </a:p>
          <a:p>
            <a:pPr marL="0" marR="0" lvl="0" indent="0" algn="l" rtl="0">
              <a:spcBef>
                <a:spcPts val="0"/>
              </a:spcBef>
              <a:spcAft>
                <a:spcPts val="0"/>
              </a:spcAft>
              <a:buNone/>
            </a:pPr>
            <a:r>
              <a:rPr lang="en-US" sz="2000">
                <a:solidFill>
                  <a:schemeClr val="dk1"/>
                </a:solidFill>
                <a:latin typeface="Arial"/>
                <a:ea typeface="Arial"/>
                <a:cs typeface="Arial"/>
                <a:sym typeface="Arial"/>
              </a:rPr>
              <a:t>3. Your lander lands upright after being thrown in the air.</a:t>
            </a:r>
            <a:endParaRPr/>
          </a:p>
          <a:p>
            <a:pPr marL="0" marR="0" lvl="0" indent="0" algn="l" rtl="0">
              <a:spcBef>
                <a:spcPts val="0"/>
              </a:spcBef>
              <a:spcAft>
                <a:spcPts val="0"/>
              </a:spcAft>
              <a:buNone/>
            </a:pPr>
            <a:r>
              <a:rPr lang="en-US" sz="2000">
                <a:solidFill>
                  <a:schemeClr val="dk1"/>
                </a:solidFill>
                <a:latin typeface="Arial"/>
                <a:ea typeface="Arial"/>
                <a:cs typeface="Arial"/>
                <a:sym typeface="Arial"/>
              </a:rPr>
              <a:t>4. Your lander succeeds in 1-3 and uses minimal materials (weigh-in).</a:t>
            </a:r>
            <a:endParaRPr/>
          </a:p>
          <a:p>
            <a:pPr marL="0" marR="0" lvl="0" indent="0" algn="ctr" rtl="0">
              <a:spcBef>
                <a:spcPts val="0"/>
              </a:spcBef>
              <a:spcAft>
                <a:spcPts val="0"/>
              </a:spcAft>
              <a:buNone/>
            </a:pPr>
            <a:endParaRPr sz="2000">
              <a:solidFill>
                <a:schemeClr val="dk1"/>
              </a:solidFill>
              <a:latin typeface="Arial"/>
              <a:ea typeface="Arial"/>
              <a:cs typeface="Arial"/>
              <a:sym typeface="Arial"/>
            </a:endParaRPr>
          </a:p>
          <a:p>
            <a:pPr marL="0" marR="0" lvl="0" indent="0" algn="ctr" rtl="0">
              <a:spcBef>
                <a:spcPts val="0"/>
              </a:spcBef>
              <a:spcAft>
                <a:spcPts val="0"/>
              </a:spcAft>
              <a:buNone/>
            </a:pPr>
            <a:r>
              <a:rPr lang="en-US" sz="2800" b="1" i="1">
                <a:solidFill>
                  <a:schemeClr val="dk1"/>
                </a:solidFill>
                <a:latin typeface="Arial"/>
                <a:ea typeface="Arial"/>
                <a:cs typeface="Arial"/>
                <a:sym typeface="Arial"/>
              </a:rPr>
              <a:t>Good Luck!!</a:t>
            </a:r>
            <a:endParaRPr/>
          </a:p>
          <a:p>
            <a:pPr marL="0" marR="0" lvl="0" indent="0" algn="l" rtl="0">
              <a:spcBef>
                <a:spcPts val="0"/>
              </a:spcBef>
              <a:spcAft>
                <a:spcPts val="0"/>
              </a:spcAft>
              <a:buNone/>
            </a:pPr>
            <a:endParaRPr sz="2400">
              <a:solidFill>
                <a:schemeClr val="dk1"/>
              </a:solidFill>
              <a:latin typeface="Arial"/>
              <a:ea typeface="Arial"/>
              <a:cs typeface="Arial"/>
              <a:sym typeface="Arial"/>
            </a:endParaRPr>
          </a:p>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g6126d7a836_0_1"/>
          <p:cNvSpPr txBox="1"/>
          <p:nvPr/>
        </p:nvSpPr>
        <p:spPr>
          <a:xfrm>
            <a:off x="2747400" y="1933850"/>
            <a:ext cx="3649200" cy="923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5400">
                <a:solidFill>
                  <a:schemeClr val="dk1"/>
                </a:solidFill>
              </a:rPr>
              <a:t>Thank you!</a:t>
            </a:r>
            <a:endParaRPr sz="5400">
              <a:solidFill>
                <a:schemeClr val="dk1"/>
              </a:solidFill>
            </a:endParaRPr>
          </a:p>
        </p:txBody>
      </p:sp>
      <p:sp>
        <p:nvSpPr>
          <p:cNvPr id="612" name="Google Shape;612;g6126d7a836_0_1"/>
          <p:cNvSpPr txBox="1"/>
          <p:nvPr/>
        </p:nvSpPr>
        <p:spPr>
          <a:xfrm>
            <a:off x="3120150" y="3340875"/>
            <a:ext cx="2903700" cy="769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200">
                <a:solidFill>
                  <a:schemeClr val="dk1"/>
                </a:solidFill>
              </a:rPr>
              <a:t>Questions?</a:t>
            </a:r>
            <a:endParaRPr sz="4200">
              <a:solidFill>
                <a:schemeClr val="dk1"/>
              </a:solidFill>
            </a:endParaRPr>
          </a:p>
        </p:txBody>
      </p:sp>
      <p:pic>
        <p:nvPicPr>
          <p:cNvPr id="613" name="Google Shape;613;g6126d7a836_0_1"/>
          <p:cNvPicPr preferRelativeResize="0"/>
          <p:nvPr/>
        </p:nvPicPr>
        <p:blipFill>
          <a:blip r:embed="rId3">
            <a:alphaModFix/>
          </a:blip>
          <a:stretch>
            <a:fillRect/>
          </a:stretch>
        </p:blipFill>
        <p:spPr>
          <a:xfrm>
            <a:off x="2103625" y="6284126"/>
            <a:ext cx="6873600" cy="4697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3"/>
        <p:cNvGrpSpPr/>
        <p:nvPr/>
      </p:nvGrpSpPr>
      <p:grpSpPr>
        <a:xfrm>
          <a:off x="0" y="0"/>
          <a:ext cx="0" cy="0"/>
          <a:chOff x="0" y="0"/>
          <a:chExt cx="0" cy="0"/>
        </a:xfrm>
      </p:grpSpPr>
      <p:pic>
        <p:nvPicPr>
          <p:cNvPr id="164" name="Google Shape;164;p1"/>
          <p:cNvPicPr preferRelativeResize="0"/>
          <p:nvPr/>
        </p:nvPicPr>
        <p:blipFill rotWithShape="1">
          <a:blip r:embed="rId4">
            <a:alphaModFix/>
          </a:blip>
          <a:srcRect/>
          <a:stretch/>
        </p:blipFill>
        <p:spPr>
          <a:xfrm>
            <a:off x="0" y="10672"/>
            <a:ext cx="9144000" cy="6858000"/>
          </a:xfrm>
          <a:prstGeom prst="rect">
            <a:avLst/>
          </a:prstGeom>
          <a:noFill/>
          <a:ln>
            <a:noFill/>
          </a:ln>
        </p:spPr>
      </p:pic>
    </p:spTree>
    <p:extLst>
      <p:ext uri="{BB962C8B-B14F-4D97-AF65-F5344CB8AC3E}">
        <p14:creationId xmlns:p14="http://schemas.microsoft.com/office/powerpoint/2010/main" val="17769838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5"/>
          <p:cNvSpPr txBox="1"/>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4400"/>
              <a:buFont typeface="Times New Roman"/>
              <a:buNone/>
            </a:pPr>
            <a:r>
              <a:rPr lang="en-US" sz="4400" b="0" i="0" u="none" strike="noStrike" cap="none">
                <a:solidFill>
                  <a:schemeClr val="dk1"/>
                </a:solidFill>
                <a:latin typeface="Calibri"/>
                <a:ea typeface="Calibri"/>
                <a:cs typeface="Calibri"/>
                <a:sym typeface="Calibri"/>
              </a:rPr>
              <a:t>What are Space Hazards?</a:t>
            </a:r>
            <a:endParaRPr/>
          </a:p>
        </p:txBody>
      </p:sp>
      <p:sp>
        <p:nvSpPr>
          <p:cNvPr id="200" name="Google Shape;200;p5"/>
          <p:cNvSpPr txBox="1"/>
          <p:nvPr/>
        </p:nvSpPr>
        <p:spPr>
          <a:xfrm>
            <a:off x="6553200" y="6356350"/>
            <a:ext cx="2133600" cy="365125"/>
          </a:xfrm>
          <a:prstGeom prst="rect">
            <a:avLst/>
          </a:prstGeom>
          <a:noFill/>
          <a:ln>
            <a:noFill/>
          </a:ln>
        </p:spPr>
        <p:txBody>
          <a:bodyPr spcFirstLastPara="1" wrap="square" lIns="90000" tIns="46800" rIns="90000" bIns="46800" anchor="ctr" anchorCtr="0">
            <a:noAutofit/>
          </a:bodyPr>
          <a:lstStyle/>
          <a:p>
            <a:pPr marL="0" marR="0" lvl="0" indent="0" algn="r" rtl="0">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70C0"/>
                </a:solidFill>
                <a:latin typeface="Calibri"/>
                <a:ea typeface="Calibri"/>
                <a:cs typeface="Calibri"/>
                <a:sym typeface="Calibri"/>
              </a:rPr>
              <a:t>5</a:t>
            </a:fld>
            <a:endParaRPr sz="1200" b="0" i="0" u="none" strike="noStrike" cap="none">
              <a:solidFill>
                <a:srgbClr val="0070C0"/>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6"/>
          <p:cNvSpPr txBox="1"/>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4400"/>
              <a:buFont typeface="Times New Roman"/>
              <a:buNone/>
            </a:pPr>
            <a:r>
              <a:rPr lang="en-US" sz="4400" b="0" i="0" u="none" strike="noStrike" cap="none">
                <a:solidFill>
                  <a:schemeClr val="dk1"/>
                </a:solidFill>
                <a:latin typeface="Calibri"/>
                <a:ea typeface="Calibri"/>
                <a:cs typeface="Calibri"/>
                <a:sym typeface="Calibri"/>
              </a:rPr>
              <a:t>What are Space Hazards?</a:t>
            </a:r>
            <a:endParaRPr/>
          </a:p>
        </p:txBody>
      </p:sp>
      <p:sp>
        <p:nvSpPr>
          <p:cNvPr id="209" name="Google Shape;209;p6"/>
          <p:cNvSpPr txBox="1"/>
          <p:nvPr/>
        </p:nvSpPr>
        <p:spPr>
          <a:xfrm>
            <a:off x="6553200" y="6356350"/>
            <a:ext cx="2133600" cy="365125"/>
          </a:xfrm>
          <a:prstGeom prst="rect">
            <a:avLst/>
          </a:prstGeom>
          <a:noFill/>
          <a:ln>
            <a:noFill/>
          </a:ln>
        </p:spPr>
        <p:txBody>
          <a:bodyPr spcFirstLastPara="1" wrap="square" lIns="90000" tIns="46800" rIns="90000" bIns="46800" anchor="ctr" anchorCtr="0">
            <a:noAutofit/>
          </a:bodyPr>
          <a:lstStyle/>
          <a:p>
            <a:pPr marL="0" marR="0" lvl="0" indent="0" algn="r" rtl="0">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70C0"/>
                </a:solidFill>
                <a:latin typeface="Calibri"/>
                <a:ea typeface="Calibri"/>
                <a:cs typeface="Calibri"/>
                <a:sym typeface="Calibri"/>
              </a:rPr>
              <a:t>6</a:t>
            </a:fld>
            <a:endParaRPr sz="1200" b="0" i="0" u="none" strike="noStrike" cap="none">
              <a:solidFill>
                <a:srgbClr val="0070C0"/>
              </a:solidFill>
              <a:latin typeface="Calibri"/>
              <a:ea typeface="Calibri"/>
              <a:cs typeface="Calibri"/>
              <a:sym typeface="Calibri"/>
            </a:endParaRPr>
          </a:p>
        </p:txBody>
      </p:sp>
      <p:pic>
        <p:nvPicPr>
          <p:cNvPr id="210" name="Google Shape;210;p6" descr="Image result for hazards in space"/>
          <p:cNvPicPr preferRelativeResize="0"/>
          <p:nvPr/>
        </p:nvPicPr>
        <p:blipFill rotWithShape="1">
          <a:blip r:embed="rId3">
            <a:alphaModFix/>
          </a:blip>
          <a:srcRect/>
          <a:stretch/>
        </p:blipFill>
        <p:spPr>
          <a:xfrm>
            <a:off x="457200" y="1417638"/>
            <a:ext cx="3805083" cy="2325667"/>
          </a:xfrm>
          <a:prstGeom prst="rect">
            <a:avLst/>
          </a:prstGeom>
          <a:noFill/>
          <a:ln>
            <a:noFill/>
          </a:ln>
        </p:spPr>
      </p:pic>
      <p:pic>
        <p:nvPicPr>
          <p:cNvPr id="211" name="Google Shape;211;p6" descr="Related image"/>
          <p:cNvPicPr preferRelativeResize="0"/>
          <p:nvPr/>
        </p:nvPicPr>
        <p:blipFill rotWithShape="1">
          <a:blip r:embed="rId4">
            <a:alphaModFix/>
          </a:blip>
          <a:srcRect/>
          <a:stretch/>
        </p:blipFill>
        <p:spPr>
          <a:xfrm>
            <a:off x="4598122" y="3563858"/>
            <a:ext cx="3910156" cy="2205017"/>
          </a:xfrm>
          <a:prstGeom prst="rect">
            <a:avLst/>
          </a:prstGeom>
          <a:noFill/>
          <a:ln>
            <a:noFill/>
          </a:ln>
        </p:spPr>
      </p:pic>
      <p:pic>
        <p:nvPicPr>
          <p:cNvPr id="212" name="Google Shape;212;p6" descr="Image result for hazards in space"/>
          <p:cNvPicPr preferRelativeResize="0"/>
          <p:nvPr/>
        </p:nvPicPr>
        <p:blipFill rotWithShape="1">
          <a:blip r:embed="rId5">
            <a:alphaModFix/>
          </a:blip>
          <a:srcRect/>
          <a:stretch/>
        </p:blipFill>
        <p:spPr>
          <a:xfrm>
            <a:off x="897068" y="3938209"/>
            <a:ext cx="2598485" cy="1896192"/>
          </a:xfrm>
          <a:prstGeom prst="rect">
            <a:avLst/>
          </a:prstGeom>
          <a:noFill/>
          <a:ln>
            <a:noFill/>
          </a:ln>
        </p:spPr>
      </p:pic>
      <p:pic>
        <p:nvPicPr>
          <p:cNvPr id="213" name="Google Shape;213;p6" descr="Image result for hazards in space"/>
          <p:cNvPicPr preferRelativeResize="0"/>
          <p:nvPr/>
        </p:nvPicPr>
        <p:blipFill rotWithShape="1">
          <a:blip r:embed="rId6">
            <a:alphaModFix/>
          </a:blip>
          <a:srcRect/>
          <a:stretch/>
        </p:blipFill>
        <p:spPr>
          <a:xfrm>
            <a:off x="4881719" y="1711035"/>
            <a:ext cx="3445494" cy="155908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Shape 220"/>
        <p:cNvGrpSpPr/>
        <p:nvPr/>
      </p:nvGrpSpPr>
      <p:grpSpPr>
        <a:xfrm>
          <a:off x="0" y="0"/>
          <a:ext cx="0" cy="0"/>
          <a:chOff x="0" y="0"/>
          <a:chExt cx="0" cy="0"/>
        </a:xfrm>
      </p:grpSpPr>
      <p:sp>
        <p:nvSpPr>
          <p:cNvPr id="221" name="Google Shape;221;p7"/>
          <p:cNvSpPr txBox="1"/>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4400"/>
              <a:buFont typeface="Times New Roman"/>
              <a:buNone/>
            </a:pPr>
            <a:r>
              <a:rPr lang="en-US" sz="4400" b="0" i="0" u="none" strike="noStrike" cap="none">
                <a:solidFill>
                  <a:schemeClr val="dk1"/>
                </a:solidFill>
                <a:latin typeface="Calibri"/>
                <a:ea typeface="Calibri"/>
                <a:cs typeface="Calibri"/>
                <a:sym typeface="Calibri"/>
              </a:rPr>
              <a:t>Going to space</a:t>
            </a:r>
            <a:endParaRPr/>
          </a:p>
        </p:txBody>
      </p:sp>
      <p:sp>
        <p:nvSpPr>
          <p:cNvPr id="222" name="Google Shape;222;p7"/>
          <p:cNvSpPr txBox="1"/>
          <p:nvPr/>
        </p:nvSpPr>
        <p:spPr>
          <a:xfrm>
            <a:off x="6553200" y="6356350"/>
            <a:ext cx="2133600" cy="365125"/>
          </a:xfrm>
          <a:prstGeom prst="rect">
            <a:avLst/>
          </a:prstGeom>
          <a:noFill/>
          <a:ln>
            <a:noFill/>
          </a:ln>
        </p:spPr>
        <p:txBody>
          <a:bodyPr spcFirstLastPara="1" wrap="square" lIns="90000" tIns="46800" rIns="90000" bIns="46800" anchor="ctr" anchorCtr="0">
            <a:noAutofit/>
          </a:bodyPr>
          <a:lstStyle/>
          <a:p>
            <a:pPr marL="0" marR="0" lvl="0" indent="0" algn="r" rtl="0">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70C0"/>
                </a:solidFill>
                <a:latin typeface="Calibri"/>
                <a:ea typeface="Calibri"/>
                <a:cs typeface="Calibri"/>
                <a:sym typeface="Calibri"/>
              </a:rPr>
              <a:t>7</a:t>
            </a:fld>
            <a:endParaRPr sz="1200" b="0" i="0" u="none" strike="noStrike" cap="none">
              <a:solidFill>
                <a:srgbClr val="0070C0"/>
              </a:solidFill>
              <a:latin typeface="Calibri"/>
              <a:ea typeface="Calibri"/>
              <a:cs typeface="Calibri"/>
              <a:sym typeface="Calibri"/>
            </a:endParaRPr>
          </a:p>
        </p:txBody>
      </p:sp>
      <p:sp>
        <p:nvSpPr>
          <p:cNvPr id="223" name="Google Shape;223;p7"/>
          <p:cNvSpPr txBo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1313" marR="0" lvl="0" indent="-341313" algn="l" rtl="0">
              <a:spcBef>
                <a:spcPts val="0"/>
              </a:spcBef>
              <a:spcAft>
                <a:spcPts val="0"/>
              </a:spcAft>
              <a:buClr>
                <a:srgbClr val="EEECE1"/>
              </a:buClr>
              <a:buSzPts val="3200"/>
              <a:buFont typeface="Arial"/>
              <a:buNone/>
            </a:pPr>
            <a:r>
              <a:rPr lang="en-US" sz="3200" b="0" i="0" u="none" strike="noStrike" cap="none">
                <a:solidFill>
                  <a:schemeClr val="dk1"/>
                </a:solidFill>
                <a:latin typeface="Calibri"/>
                <a:ea typeface="Calibri"/>
                <a:cs typeface="Calibri"/>
                <a:sym typeface="Calibri"/>
              </a:rPr>
              <a:t>To attain </a:t>
            </a:r>
            <a:r>
              <a:rPr lang="en-US" sz="3200" b="0" i="0" u="none" strike="noStrike" cap="none">
                <a:solidFill>
                  <a:srgbClr val="00B0F0"/>
                </a:solidFill>
                <a:latin typeface="Calibri"/>
                <a:ea typeface="Calibri"/>
                <a:cs typeface="Calibri"/>
                <a:sym typeface="Calibri"/>
              </a:rPr>
              <a:t>orbit</a:t>
            </a:r>
            <a:r>
              <a:rPr lang="en-US" sz="3200" b="0" i="0" u="none" strike="noStrike" cap="none">
                <a:solidFill>
                  <a:schemeClr val="dk1"/>
                </a:solidFill>
                <a:latin typeface="Calibri"/>
                <a:ea typeface="Calibri"/>
                <a:cs typeface="Calibri"/>
                <a:sym typeface="Calibri"/>
              </a:rPr>
              <a:t>, you need:</a:t>
            </a:r>
            <a:endParaRPr/>
          </a:p>
          <a:p>
            <a:pPr marL="741363" marR="0" lvl="1" indent="-284163" algn="l" rtl="0">
              <a:spcBef>
                <a:spcPts val="700"/>
              </a:spcBef>
              <a:spcAft>
                <a:spcPts val="0"/>
              </a:spcAft>
              <a:buClr>
                <a:srgbClr val="EEECE1"/>
              </a:buClr>
              <a:buSzPts val="2800"/>
              <a:buFont typeface="Arial"/>
              <a:buChar char="•"/>
            </a:pPr>
            <a:r>
              <a:rPr lang="en-US" sz="2800" b="0" i="0" u="none" strike="noStrike" cap="none">
                <a:solidFill>
                  <a:schemeClr val="dk1"/>
                </a:solidFill>
                <a:latin typeface="Calibri"/>
                <a:ea typeface="Calibri"/>
                <a:cs typeface="Calibri"/>
                <a:sym typeface="Calibri"/>
              </a:rPr>
              <a:t>Velocity		( ISS: ~7.4 km/s )</a:t>
            </a:r>
            <a:endParaRPr/>
          </a:p>
          <a:p>
            <a:pPr marL="741363" marR="0" lvl="1" indent="-284163" algn="l" rtl="0">
              <a:spcBef>
                <a:spcPts val="700"/>
              </a:spcBef>
              <a:spcAft>
                <a:spcPts val="0"/>
              </a:spcAft>
              <a:buClr>
                <a:srgbClr val="EEECE1"/>
              </a:buClr>
              <a:buSzPts val="2800"/>
              <a:buFont typeface="Arial"/>
              <a:buChar char="•"/>
            </a:pPr>
            <a:r>
              <a:rPr lang="en-US" sz="2800" b="0" i="0" u="none" strike="noStrike" cap="none">
                <a:solidFill>
                  <a:schemeClr val="dk1"/>
                </a:solidFill>
                <a:latin typeface="Calibri"/>
                <a:ea typeface="Calibri"/>
                <a:cs typeface="Calibri"/>
                <a:sym typeface="Calibri"/>
              </a:rPr>
              <a:t>Altitude 		( ISS: 400 km )</a:t>
            </a:r>
            <a:endParaRPr/>
          </a:p>
          <a:p>
            <a:pPr marL="741363" marR="0" lvl="1" indent="-284163" algn="l" rtl="0">
              <a:spcBef>
                <a:spcPts val="700"/>
              </a:spcBef>
              <a:spcAft>
                <a:spcPts val="0"/>
              </a:spcAft>
              <a:buClr>
                <a:srgbClr val="EEECE1"/>
              </a:buClr>
              <a:buSzPts val="2800"/>
              <a:buFont typeface="Arial"/>
              <a:buChar char="•"/>
            </a:pPr>
            <a:r>
              <a:rPr lang="en-US" sz="2800" b="0" i="0" u="none" strike="noStrike" cap="none">
                <a:solidFill>
                  <a:schemeClr val="dk1"/>
                </a:solidFill>
                <a:latin typeface="Calibri"/>
                <a:ea typeface="Calibri"/>
                <a:cs typeface="Calibri"/>
                <a:sym typeface="Calibri"/>
              </a:rPr>
              <a:t>Energy			( E = mv</a:t>
            </a:r>
            <a:r>
              <a:rPr lang="en-US" sz="2800" b="0" i="0" u="none" strike="noStrike" cap="none" baseline="30000">
                <a:solidFill>
                  <a:schemeClr val="dk1"/>
                </a:solidFill>
                <a:latin typeface="Calibri"/>
                <a:ea typeface="Calibri"/>
                <a:cs typeface="Calibri"/>
                <a:sym typeface="Calibri"/>
              </a:rPr>
              <a:t>2</a:t>
            </a:r>
            <a:r>
              <a:rPr lang="en-US" sz="2800" b="0" i="0" u="none" strike="noStrike" cap="none">
                <a:solidFill>
                  <a:schemeClr val="dk1"/>
                </a:solidFill>
                <a:latin typeface="Calibri"/>
                <a:ea typeface="Calibri"/>
                <a:cs typeface="Calibri"/>
                <a:sym typeface="Calibri"/>
              </a:rPr>
              <a:t>/2 + mgh)</a:t>
            </a:r>
            <a:endParaRPr/>
          </a:p>
          <a:p>
            <a:pPr marL="741363" marR="0" lvl="1" indent="-284163" algn="l" rtl="0">
              <a:spcBef>
                <a:spcPts val="700"/>
              </a:spcBef>
              <a:spcAft>
                <a:spcPts val="0"/>
              </a:spcAft>
              <a:buClr>
                <a:srgbClr val="EEECE1"/>
              </a:buClr>
              <a:buSzPts val="2800"/>
              <a:buFont typeface="Arial"/>
              <a:buNone/>
            </a:pPr>
            <a:endParaRPr sz="2800" b="0" i="0" u="none" strike="noStrike" cap="none">
              <a:solidFill>
                <a:srgbClr val="EEECE1"/>
              </a:solidFill>
              <a:latin typeface="Calibri"/>
              <a:ea typeface="Calibri"/>
              <a:cs typeface="Calibri"/>
              <a:sym typeface="Calibri"/>
            </a:endParaRPr>
          </a:p>
          <a:p>
            <a:pPr marL="741363" marR="0" lvl="1" indent="-284163" algn="l" rtl="0">
              <a:spcBef>
                <a:spcPts val="700"/>
              </a:spcBef>
              <a:spcAft>
                <a:spcPts val="0"/>
              </a:spcAft>
              <a:buClr>
                <a:srgbClr val="EEECE1"/>
              </a:buClr>
              <a:buSzPts val="2800"/>
              <a:buFont typeface="Arial"/>
              <a:buNone/>
            </a:pPr>
            <a:endParaRPr sz="2800" b="0" i="0" u="none" strike="noStrike" cap="none">
              <a:solidFill>
                <a:srgbClr val="EEECE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8"/>
          <p:cNvSpPr txBox="1"/>
          <p:nvPr/>
        </p:nvSpPr>
        <p:spPr>
          <a:xfrm>
            <a:off x="457200" y="25251"/>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4400"/>
              <a:buFont typeface="Times New Roman"/>
              <a:buNone/>
            </a:pPr>
            <a:r>
              <a:rPr lang="en-US" sz="4400" b="0" i="0" u="none" strike="noStrike" cap="none">
                <a:solidFill>
                  <a:schemeClr val="dk1"/>
                </a:solidFill>
                <a:latin typeface="Calibri"/>
                <a:ea typeface="Calibri"/>
                <a:cs typeface="Calibri"/>
                <a:sym typeface="Calibri"/>
              </a:rPr>
              <a:t>Going to space</a:t>
            </a:r>
            <a:endParaRPr/>
          </a:p>
        </p:txBody>
      </p:sp>
      <p:sp>
        <p:nvSpPr>
          <p:cNvPr id="232" name="Google Shape;232;p8"/>
          <p:cNvSpPr txBox="1"/>
          <p:nvPr/>
        </p:nvSpPr>
        <p:spPr>
          <a:xfrm>
            <a:off x="6553200" y="6356350"/>
            <a:ext cx="2133600" cy="365125"/>
          </a:xfrm>
          <a:prstGeom prst="rect">
            <a:avLst/>
          </a:prstGeom>
          <a:noFill/>
          <a:ln>
            <a:noFill/>
          </a:ln>
        </p:spPr>
        <p:txBody>
          <a:bodyPr spcFirstLastPara="1" wrap="square" lIns="90000" tIns="46800" rIns="90000" bIns="46800" anchor="ctr" anchorCtr="0">
            <a:noAutofit/>
          </a:bodyPr>
          <a:lstStyle/>
          <a:p>
            <a:pPr marL="0" marR="0" lvl="0" indent="0" algn="r" rtl="0">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70C0"/>
                </a:solidFill>
                <a:latin typeface="Calibri"/>
                <a:ea typeface="Calibri"/>
                <a:cs typeface="Calibri"/>
                <a:sym typeface="Calibri"/>
              </a:rPr>
              <a:t>8</a:t>
            </a:fld>
            <a:endParaRPr sz="1200" b="0" i="0" u="none" strike="noStrike" cap="none">
              <a:solidFill>
                <a:srgbClr val="0070C0"/>
              </a:solidFill>
              <a:latin typeface="Calibri"/>
              <a:ea typeface="Calibri"/>
              <a:cs typeface="Calibri"/>
              <a:sym typeface="Calibri"/>
            </a:endParaRPr>
          </a:p>
        </p:txBody>
      </p:sp>
      <p:sp>
        <p:nvSpPr>
          <p:cNvPr id="233" name="Google Shape;233;p8"/>
          <p:cNvSpPr txBox="1"/>
          <p:nvPr/>
        </p:nvSpPr>
        <p:spPr>
          <a:xfrm>
            <a:off x="457200" y="1052942"/>
            <a:ext cx="8229600" cy="4373563"/>
          </a:xfrm>
          <a:prstGeom prst="rect">
            <a:avLst/>
          </a:prstGeom>
          <a:noFill/>
          <a:ln>
            <a:noFill/>
          </a:ln>
        </p:spPr>
        <p:txBody>
          <a:bodyPr spcFirstLastPara="1" wrap="square" lIns="91425" tIns="45700" rIns="91425" bIns="45700" anchor="t" anchorCtr="0">
            <a:noAutofit/>
          </a:bodyPr>
          <a:lstStyle/>
          <a:p>
            <a:pPr marL="741363" marR="0" lvl="1" indent="-284163" algn="l" rtl="0">
              <a:spcBef>
                <a:spcPts val="0"/>
              </a:spcBef>
              <a:spcAft>
                <a:spcPts val="0"/>
              </a:spcAft>
              <a:buClr>
                <a:srgbClr val="EEECE1"/>
              </a:buClr>
              <a:buSzPts val="2800"/>
              <a:buFont typeface="Arial"/>
              <a:buNone/>
            </a:pPr>
            <a:r>
              <a:rPr lang="en-US" sz="2800" b="0" i="0" u="none" strike="noStrike" cap="none">
                <a:solidFill>
                  <a:schemeClr val="dk1"/>
                </a:solidFill>
                <a:latin typeface="Calibri"/>
                <a:ea typeface="Calibri"/>
                <a:cs typeface="Calibri"/>
                <a:sym typeface="Calibri"/>
              </a:rPr>
              <a:t>To get into orbit, we need velocity, altitude, and energy.</a:t>
            </a:r>
            <a:endParaRPr/>
          </a:p>
          <a:p>
            <a:pPr marL="741363" marR="0" lvl="1" indent="-284163" algn="l" rtl="0">
              <a:spcBef>
                <a:spcPts val="700"/>
              </a:spcBef>
              <a:spcAft>
                <a:spcPts val="0"/>
              </a:spcAft>
              <a:buClr>
                <a:srgbClr val="EEECE1"/>
              </a:buClr>
              <a:buSzPts val="2800"/>
              <a:buFont typeface="Arial"/>
              <a:buNone/>
            </a:pPr>
            <a:r>
              <a:rPr lang="en-US" sz="2800" b="0" i="0" u="none" strike="noStrike" cap="none">
                <a:solidFill>
                  <a:srgbClr val="3399FF"/>
                </a:solidFill>
                <a:latin typeface="Calibri"/>
                <a:ea typeface="Calibri"/>
                <a:cs typeface="Calibri"/>
                <a:sym typeface="Calibri"/>
              </a:rPr>
              <a:t>Rocket science</a:t>
            </a:r>
            <a:r>
              <a:rPr lang="en-US" sz="2800" b="0" i="0" u="none" strike="noStrike" cap="none">
                <a:solidFill>
                  <a:srgbClr val="EEECE1"/>
                </a:solidFill>
                <a:latin typeface="Calibri"/>
                <a:ea typeface="Calibri"/>
                <a:cs typeface="Calibri"/>
                <a:sym typeface="Calibri"/>
              </a:rPr>
              <a:t> </a:t>
            </a:r>
            <a:r>
              <a:rPr lang="en-US" sz="2800" b="0" i="0" u="none" strike="noStrike" cap="none">
                <a:solidFill>
                  <a:schemeClr val="dk1"/>
                </a:solidFill>
                <a:latin typeface="Calibri"/>
                <a:ea typeface="Calibri"/>
                <a:cs typeface="Calibri"/>
                <a:sym typeface="Calibri"/>
              </a:rPr>
              <a:t>is simple…</a:t>
            </a:r>
            <a:endParaRPr/>
          </a:p>
          <a:p>
            <a:pPr marL="741363" marR="0" lvl="1" indent="-284163" algn="l" rtl="0">
              <a:spcBef>
                <a:spcPts val="700"/>
              </a:spcBef>
              <a:spcAft>
                <a:spcPts val="0"/>
              </a:spcAft>
              <a:buClr>
                <a:srgbClr val="EEECE1"/>
              </a:buClr>
              <a:buSzPts val="2800"/>
              <a:buFont typeface="Arial"/>
              <a:buNone/>
            </a:pPr>
            <a:r>
              <a:rPr lang="en-US" sz="2800" b="0" i="0" u="none" strike="noStrike" cap="none">
                <a:solidFill>
                  <a:srgbClr val="EEECE1"/>
                </a:solidFill>
                <a:latin typeface="Calibri"/>
                <a:ea typeface="Calibri"/>
                <a:cs typeface="Calibri"/>
                <a:sym typeface="Calibri"/>
              </a:rPr>
              <a:t>				</a:t>
            </a:r>
            <a:r>
              <a:rPr lang="en-US" sz="2800" b="0" i="0" u="none" strike="noStrike" cap="none">
                <a:solidFill>
                  <a:schemeClr val="dk1"/>
                </a:solidFill>
                <a:latin typeface="Calibri"/>
                <a:ea typeface="Calibri"/>
                <a:cs typeface="Calibri"/>
                <a:sym typeface="Calibri"/>
              </a:rPr>
              <a:t>Aerospace engineering is </a:t>
            </a:r>
            <a:r>
              <a:rPr lang="en-US" sz="2800" b="0" i="0" u="none" strike="noStrike" cap="none">
                <a:solidFill>
                  <a:srgbClr val="3399FF"/>
                </a:solidFill>
                <a:latin typeface="Calibri"/>
                <a:ea typeface="Calibri"/>
                <a:cs typeface="Calibri"/>
                <a:sym typeface="Calibri"/>
              </a:rPr>
              <a:t>hard</a:t>
            </a:r>
            <a:r>
              <a:rPr lang="en-US" sz="2800" b="0" i="0" u="none" strike="noStrike" cap="none">
                <a:solidFill>
                  <a:srgbClr val="EEECE1"/>
                </a:solidFill>
                <a:latin typeface="Calibri"/>
                <a:ea typeface="Calibri"/>
                <a:cs typeface="Calibri"/>
                <a:sym typeface="Calibri"/>
              </a:rPr>
              <a:t>.</a:t>
            </a:r>
            <a:endParaRPr/>
          </a:p>
        </p:txBody>
      </p:sp>
      <p:pic>
        <p:nvPicPr>
          <p:cNvPr id="234" name="Google Shape;234;p8"/>
          <p:cNvPicPr preferRelativeResize="0"/>
          <p:nvPr/>
        </p:nvPicPr>
        <p:blipFill rotWithShape="1">
          <a:blip r:embed="rId3">
            <a:alphaModFix/>
          </a:blip>
          <a:srcRect t="6921" b="4210"/>
          <a:stretch/>
        </p:blipFill>
        <p:spPr>
          <a:xfrm>
            <a:off x="2355273" y="3018055"/>
            <a:ext cx="4459792" cy="269694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9"/>
          <p:cNvSpPr txBox="1"/>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4400"/>
              <a:buFont typeface="Times New Roman"/>
              <a:buNone/>
            </a:pPr>
            <a:r>
              <a:rPr lang="en-US" sz="4400" b="0" i="0" u="none" strike="noStrike" cap="none">
                <a:solidFill>
                  <a:schemeClr val="dk1"/>
                </a:solidFill>
                <a:latin typeface="Calibri"/>
                <a:ea typeface="Calibri"/>
                <a:cs typeface="Calibri"/>
                <a:sym typeface="Calibri"/>
              </a:rPr>
              <a:t>Launch Vehicles</a:t>
            </a:r>
            <a:endParaRPr/>
          </a:p>
        </p:txBody>
      </p:sp>
      <p:sp>
        <p:nvSpPr>
          <p:cNvPr id="243" name="Google Shape;243;p9"/>
          <p:cNvSpPr txBox="1"/>
          <p:nvPr/>
        </p:nvSpPr>
        <p:spPr>
          <a:xfrm>
            <a:off x="6553200" y="6356350"/>
            <a:ext cx="2133600" cy="365125"/>
          </a:xfrm>
          <a:prstGeom prst="rect">
            <a:avLst/>
          </a:prstGeom>
          <a:noFill/>
          <a:ln>
            <a:noFill/>
          </a:ln>
        </p:spPr>
        <p:txBody>
          <a:bodyPr spcFirstLastPara="1" wrap="square" lIns="90000" tIns="46800" rIns="90000" bIns="46800" anchor="ctr" anchorCtr="0">
            <a:noAutofit/>
          </a:bodyPr>
          <a:lstStyle/>
          <a:p>
            <a:pPr marL="0" marR="0" lvl="0" indent="0" algn="r" rtl="0">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70C0"/>
                </a:solidFill>
                <a:latin typeface="Calibri"/>
                <a:ea typeface="Calibri"/>
                <a:cs typeface="Calibri"/>
                <a:sym typeface="Calibri"/>
              </a:rPr>
              <a:t>9</a:t>
            </a:fld>
            <a:endParaRPr sz="1200" b="0" i="0" u="none" strike="noStrike" cap="none">
              <a:solidFill>
                <a:srgbClr val="0070C0"/>
              </a:solidFill>
              <a:latin typeface="Calibri"/>
              <a:ea typeface="Calibri"/>
              <a:cs typeface="Calibri"/>
              <a:sym typeface="Calibri"/>
            </a:endParaRPr>
          </a:p>
        </p:txBody>
      </p:sp>
      <p:sp>
        <p:nvSpPr>
          <p:cNvPr id="244" name="Google Shape;244;p9"/>
          <p:cNvSpPr txBox="1"/>
          <p:nvPr/>
        </p:nvSpPr>
        <p:spPr>
          <a:xfrm>
            <a:off x="381000" y="1447800"/>
            <a:ext cx="4337050" cy="4525963"/>
          </a:xfrm>
          <a:prstGeom prst="rect">
            <a:avLst/>
          </a:prstGeom>
          <a:noFill/>
          <a:ln>
            <a:noFill/>
          </a:ln>
        </p:spPr>
        <p:txBody>
          <a:bodyPr spcFirstLastPara="1" wrap="square" lIns="91425" tIns="45700" rIns="91425" bIns="45700" anchor="t" anchorCtr="0">
            <a:noAutofit/>
          </a:bodyPr>
          <a:lstStyle/>
          <a:p>
            <a:pPr marL="341313" marR="0" lvl="0" indent="-341313" algn="l" rtl="0">
              <a:spcBef>
                <a:spcPts val="0"/>
              </a:spcBef>
              <a:spcAft>
                <a:spcPts val="0"/>
              </a:spcAft>
              <a:buClr>
                <a:srgbClr val="EEECE1"/>
              </a:buClr>
              <a:buSzPts val="2800"/>
              <a:buFont typeface="Arial"/>
              <a:buChar char="•"/>
            </a:pPr>
            <a:r>
              <a:rPr lang="en-US" sz="2800" b="0" i="0" u="none" strike="noStrike" cap="none">
                <a:solidFill>
                  <a:schemeClr val="dk1"/>
                </a:solidFill>
                <a:latin typeface="Calibri"/>
                <a:ea typeface="Calibri"/>
                <a:cs typeface="Calibri"/>
                <a:sym typeface="Calibri"/>
              </a:rPr>
              <a:t>Complex, powerful machines</a:t>
            </a:r>
            <a:endParaRPr/>
          </a:p>
          <a:p>
            <a:pPr marL="341313" marR="0" lvl="0" indent="-341313" algn="l" rtl="0">
              <a:spcBef>
                <a:spcPts val="800"/>
              </a:spcBef>
              <a:spcAft>
                <a:spcPts val="0"/>
              </a:spcAft>
              <a:buClr>
                <a:srgbClr val="EEECE1"/>
              </a:buClr>
              <a:buSzPts val="2800"/>
              <a:buFont typeface="Arial"/>
              <a:buChar char="•"/>
            </a:pPr>
            <a:r>
              <a:rPr lang="en-US" sz="2800" b="0" i="0" u="none" strike="noStrike" cap="none">
                <a:solidFill>
                  <a:schemeClr val="dk1"/>
                </a:solidFill>
                <a:latin typeface="Calibri"/>
                <a:ea typeface="Calibri"/>
                <a:cs typeface="Calibri"/>
                <a:sym typeface="Calibri"/>
              </a:rPr>
              <a:t>A challenge to build... sometimes they fail</a:t>
            </a:r>
            <a:endParaRPr/>
          </a:p>
          <a:p>
            <a:pPr marL="341313" marR="0" lvl="0" indent="-341313" algn="l" rtl="0">
              <a:spcBef>
                <a:spcPts val="800"/>
              </a:spcBef>
              <a:spcAft>
                <a:spcPts val="0"/>
              </a:spcAft>
              <a:buClr>
                <a:srgbClr val="EEECE1"/>
              </a:buClr>
              <a:buSzPts val="2800"/>
              <a:buFont typeface="Arial"/>
              <a:buChar char="•"/>
            </a:pPr>
            <a:r>
              <a:rPr lang="en-US" sz="2800" b="0" i="0" u="none" strike="noStrike" cap="none">
                <a:solidFill>
                  <a:schemeClr val="dk1"/>
                </a:solidFill>
                <a:latin typeface="Calibri"/>
                <a:ea typeface="Calibri"/>
                <a:cs typeface="Calibri"/>
                <a:sym typeface="Calibri"/>
              </a:rPr>
              <a:t>Space Shuttle Challenger (1986)</a:t>
            </a:r>
            <a:endParaRPr/>
          </a:p>
          <a:p>
            <a:pPr marL="1084263" marR="0" lvl="1" indent="-341313" algn="l" rtl="0">
              <a:spcBef>
                <a:spcPts val="800"/>
              </a:spcBef>
              <a:spcAft>
                <a:spcPts val="0"/>
              </a:spcAft>
              <a:buClr>
                <a:srgbClr val="EEECE1"/>
              </a:buClr>
              <a:buSzPts val="2800"/>
              <a:buFont typeface="Arial"/>
              <a:buChar char="•"/>
            </a:pPr>
            <a:r>
              <a:rPr lang="en-US" sz="2800" b="0" i="0" u="none" strike="noStrike" cap="none">
                <a:solidFill>
                  <a:schemeClr val="dk1"/>
                </a:solidFill>
                <a:latin typeface="Calibri"/>
                <a:ea typeface="Calibri"/>
                <a:cs typeface="Calibri"/>
                <a:sym typeface="Calibri"/>
              </a:rPr>
              <a:t>Failure of O-ring on solid-fuel rocket booster</a:t>
            </a:r>
            <a:endParaRPr sz="3200" b="0" i="0" u="none" strike="noStrike" cap="none">
              <a:solidFill>
                <a:schemeClr val="dk1"/>
              </a:solidFill>
              <a:latin typeface="Calibri"/>
              <a:ea typeface="Calibri"/>
              <a:cs typeface="Calibri"/>
              <a:sym typeface="Calibri"/>
            </a:endParaRPr>
          </a:p>
          <a:p>
            <a:pPr marL="341313" marR="0" lvl="0" indent="-341313" algn="l" rtl="0">
              <a:spcBef>
                <a:spcPts val="800"/>
              </a:spcBef>
              <a:spcAft>
                <a:spcPts val="0"/>
              </a:spcAft>
              <a:buClr>
                <a:srgbClr val="EEECE1"/>
              </a:buClr>
              <a:buSzPts val="3200"/>
              <a:buFont typeface="Arial"/>
              <a:buNone/>
            </a:pPr>
            <a:endParaRPr sz="3200" b="0" i="0" u="none" strike="noStrike" cap="none">
              <a:solidFill>
                <a:srgbClr val="EEECE1"/>
              </a:solidFill>
              <a:latin typeface="Calibri"/>
              <a:ea typeface="Calibri"/>
              <a:cs typeface="Calibri"/>
              <a:sym typeface="Calibri"/>
            </a:endParaRPr>
          </a:p>
        </p:txBody>
      </p:sp>
      <p:pic>
        <p:nvPicPr>
          <p:cNvPr id="245" name="Google Shape;245;p9"/>
          <p:cNvPicPr preferRelativeResize="0"/>
          <p:nvPr/>
        </p:nvPicPr>
        <p:blipFill rotWithShape="1">
          <a:blip r:embed="rId3">
            <a:alphaModFix/>
          </a:blip>
          <a:srcRect r="9605"/>
          <a:stretch/>
        </p:blipFill>
        <p:spPr>
          <a:xfrm>
            <a:off x="4648200" y="1371600"/>
            <a:ext cx="4495800" cy="40259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3271</Words>
  <Application>Microsoft Office PowerPoint</Application>
  <PresentationFormat>On-screen Show (4:3)</PresentationFormat>
  <Paragraphs>441</Paragraphs>
  <Slides>42</Slides>
  <Notes>42</Notes>
  <HiddenSlides>20</HiddenSlides>
  <MMClips>2</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42</vt:i4>
      </vt:variant>
    </vt:vector>
  </HeadingPairs>
  <TitlesOfParts>
    <vt:vector size="47" baseType="lpstr">
      <vt:lpstr>Arial</vt:lpstr>
      <vt:lpstr>Calibri</vt:lpstr>
      <vt:lpstr>Times New Roman</vt:lpstr>
      <vt:lpstr>Office Theme</vt:lpstr>
      <vt:lpstr>Office Theme</vt:lpstr>
      <vt:lpstr>PowerPoint Presentation</vt:lpstr>
      <vt:lpstr>Benefits &amp; Challenges of Space Exploration</vt:lpstr>
      <vt:lpstr>Brainstorm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Working in Space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Health &amp; Medicine</vt:lpstr>
      <vt:lpstr>Public Safety</vt:lpstr>
      <vt:lpstr>Importance of Spin-Offs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Wilson</dc:creator>
  <cp:lastModifiedBy>Megan Alexandra Da Silva Antunes</cp:lastModifiedBy>
  <cp:revision>3</cp:revision>
  <dcterms:created xsi:type="dcterms:W3CDTF">2011-12-23T15:22:14Z</dcterms:created>
  <dcterms:modified xsi:type="dcterms:W3CDTF">2019-09-03T13:19:51Z</dcterms:modified>
</cp:coreProperties>
</file>